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4A2A1-0313-4C06-9023-68026305316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D228BC6D-79E1-492E-8986-08572C9A8D65}">
      <dgm:prSet/>
      <dgm:spPr/>
      <dgm:t>
        <a:bodyPr/>
        <a:lstStyle/>
        <a:p>
          <a:endParaRPr lang="ru-RU"/>
        </a:p>
      </dgm:t>
    </dgm:pt>
    <dgm:pt modelId="{AF3FBA76-B491-4595-A3C2-8B4E5CD74FAA}" type="parTrans" cxnId="{405A8588-D6C4-4DDC-9DD3-D97BC475A86F}">
      <dgm:prSet/>
      <dgm:spPr/>
    </dgm:pt>
    <dgm:pt modelId="{A81860DA-3D89-4E5B-94D5-34A6CE4496C0}" type="sibTrans" cxnId="{405A8588-D6C4-4DDC-9DD3-D97BC475A86F}">
      <dgm:prSet/>
      <dgm:spPr/>
    </dgm:pt>
    <dgm:pt modelId="{A107A22A-4D22-481B-8E80-AD3ED6F51F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A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ttention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(увага)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gm:t>
    </dgm:pt>
    <dgm:pt modelId="{AD8FAB8E-850F-42F9-8615-78108CE13F4C}" type="parTrans" cxnId="{6C5071D3-4A7E-468C-8025-FFC8B8318104}">
      <dgm:prSet/>
      <dgm:spPr/>
      <dgm:t>
        <a:bodyPr/>
        <a:lstStyle/>
        <a:p>
          <a:endParaRPr lang="ru-RU"/>
        </a:p>
      </dgm:t>
    </dgm:pt>
    <dgm:pt modelId="{027312A0-E166-4A80-AD0C-C4F1E0BE3692}" type="sibTrans" cxnId="{6C5071D3-4A7E-468C-8025-FFC8B8318104}">
      <dgm:prSet/>
      <dgm:spPr/>
    </dgm:pt>
    <dgm:pt modelId="{7417D3D9-D661-4F2E-BE9A-986B1D3404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I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nterest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(інтерес)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gm:t>
    </dgm:pt>
    <dgm:pt modelId="{E1D06943-5852-4077-AEFA-988CF2AFDCA2}" type="parTrans" cxnId="{60F68978-7DE5-4054-8640-0B6E8D2307D2}">
      <dgm:prSet/>
      <dgm:spPr/>
      <dgm:t>
        <a:bodyPr/>
        <a:lstStyle/>
        <a:p>
          <a:endParaRPr lang="ru-RU"/>
        </a:p>
      </dgm:t>
    </dgm:pt>
    <dgm:pt modelId="{A1C4F6F0-65C0-4013-B176-E077F6B20839}" type="sibTrans" cxnId="{60F68978-7DE5-4054-8640-0B6E8D2307D2}">
      <dgm:prSet/>
      <dgm:spPr/>
    </dgm:pt>
    <dgm:pt modelId="{E7F308F7-DC01-48A3-B340-299E12DB3C2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D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esire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(бажання)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gm:t>
    </dgm:pt>
    <dgm:pt modelId="{B7EDD96B-D18A-4309-81EB-567827F7D94F}" type="parTrans" cxnId="{BDEF72DE-84AF-4085-9CA4-4612A032A73E}">
      <dgm:prSet/>
      <dgm:spPr/>
      <dgm:t>
        <a:bodyPr/>
        <a:lstStyle/>
        <a:p>
          <a:endParaRPr lang="ru-RU"/>
        </a:p>
      </dgm:t>
    </dgm:pt>
    <dgm:pt modelId="{B13CEFFA-D26C-4F68-B4E0-EB336A614571}" type="sibTrans" cxnId="{BDEF72DE-84AF-4085-9CA4-4612A032A73E}">
      <dgm:prSet/>
      <dgm:spPr/>
    </dgm:pt>
    <dgm:pt modelId="{ED56D761-F1C9-44D8-850A-7CDEE72CE50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M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otive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</a:t>
          </a: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мотивація</a:t>
          </a:r>
          <a:r>
            <a:rPr kumimoji="0" lang="en-US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)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gm:t>
    </dgm:pt>
    <dgm:pt modelId="{233D7036-6F22-42E8-A2E2-38E048572447}" type="parTrans" cxnId="{F142698D-DD63-4117-BE6C-96802C6C4389}">
      <dgm:prSet/>
      <dgm:spPr/>
      <dgm:t>
        <a:bodyPr/>
        <a:lstStyle/>
        <a:p>
          <a:endParaRPr lang="ru-RU"/>
        </a:p>
      </dgm:t>
    </dgm:pt>
    <dgm:pt modelId="{9D533AD8-C650-4C44-91DA-7666C034625A}" type="sibTrans" cxnId="{F142698D-DD63-4117-BE6C-96802C6C4389}">
      <dgm:prSet/>
      <dgm:spPr/>
    </dgm:pt>
    <dgm:pt modelId="{562D4C67-14F0-427C-9CE0-D5E01D6304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A</a:t>
          </a:r>
          <a:r>
            <a:rPr kumimoji="0" lang="en-US" alt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ction</a:t>
          </a:r>
          <a:endParaRPr kumimoji="0" lang="uk-UA" altLang="ru-RU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(дія)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gm:t>
    </dgm:pt>
    <dgm:pt modelId="{68089830-2D33-4578-B506-02D8E50A8E73}" type="parTrans" cxnId="{1987F5E6-D844-4393-AAED-AC100CBCEE5E}">
      <dgm:prSet/>
      <dgm:spPr/>
      <dgm:t>
        <a:bodyPr/>
        <a:lstStyle/>
        <a:p>
          <a:endParaRPr lang="ru-RU"/>
        </a:p>
      </dgm:t>
    </dgm:pt>
    <dgm:pt modelId="{BE230495-0AFE-4C61-B01A-7877892C256F}" type="sibTrans" cxnId="{1987F5E6-D844-4393-AAED-AC100CBCEE5E}">
      <dgm:prSet/>
      <dgm:spPr/>
    </dgm:pt>
    <dgm:pt modelId="{D1FD591B-A4E0-4BA3-810D-F552D3B0DECC}" type="pres">
      <dgm:prSet presAssocID="{6ED4A2A1-0313-4C06-9023-68026305316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80D38E2-2561-4CBA-9F06-1192E0041A6E}" type="pres">
      <dgm:prSet presAssocID="{D228BC6D-79E1-492E-8986-08572C9A8D65}" presName="centerShape" presStyleLbl="node0" presStyleIdx="0" presStyleCnt="1"/>
      <dgm:spPr/>
      <dgm:t>
        <a:bodyPr/>
        <a:lstStyle/>
        <a:p>
          <a:endParaRPr lang="ru-RU"/>
        </a:p>
      </dgm:t>
    </dgm:pt>
    <dgm:pt modelId="{AB642E02-A06D-4B3C-BA14-FA1E6EC2F754}" type="pres">
      <dgm:prSet presAssocID="{AD8FAB8E-850F-42F9-8615-78108CE13F4C}" presName="Name9" presStyleLbl="parChTrans1D2" presStyleIdx="0" presStyleCnt="5"/>
      <dgm:spPr/>
      <dgm:t>
        <a:bodyPr/>
        <a:lstStyle/>
        <a:p>
          <a:endParaRPr lang="ru-RU"/>
        </a:p>
      </dgm:t>
    </dgm:pt>
    <dgm:pt modelId="{B2C1836C-B4DB-4ED4-BBF1-94E08D44D11C}" type="pres">
      <dgm:prSet presAssocID="{AD8FAB8E-850F-42F9-8615-78108CE13F4C}" presName="connTx" presStyleLbl="parChTrans1D2" presStyleIdx="0" presStyleCnt="5"/>
      <dgm:spPr/>
      <dgm:t>
        <a:bodyPr/>
        <a:lstStyle/>
        <a:p>
          <a:endParaRPr lang="ru-RU"/>
        </a:p>
      </dgm:t>
    </dgm:pt>
    <dgm:pt modelId="{C41BF6B9-0BB0-42CD-955E-2901B472B380}" type="pres">
      <dgm:prSet presAssocID="{A107A22A-4D22-481B-8E80-AD3ED6F51F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8834C-5AF7-4706-AAEB-991D0EE491A1}" type="pres">
      <dgm:prSet presAssocID="{E1D06943-5852-4077-AEFA-988CF2AFDCA2}" presName="Name9" presStyleLbl="parChTrans1D2" presStyleIdx="1" presStyleCnt="5"/>
      <dgm:spPr/>
      <dgm:t>
        <a:bodyPr/>
        <a:lstStyle/>
        <a:p>
          <a:endParaRPr lang="ru-RU"/>
        </a:p>
      </dgm:t>
    </dgm:pt>
    <dgm:pt modelId="{7D4076AE-CC44-457D-832B-3A4240A5384F}" type="pres">
      <dgm:prSet presAssocID="{E1D06943-5852-4077-AEFA-988CF2AFDCA2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E58DDFA-C19D-4703-8F8E-3AE5BBC189D2}" type="pres">
      <dgm:prSet presAssocID="{7417D3D9-D661-4F2E-BE9A-986B1D3404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92E23-6ABD-4EFB-9BAA-B7D90FF6FA4C}" type="pres">
      <dgm:prSet presAssocID="{B7EDD96B-D18A-4309-81EB-567827F7D94F}" presName="Name9" presStyleLbl="parChTrans1D2" presStyleIdx="2" presStyleCnt="5"/>
      <dgm:spPr/>
      <dgm:t>
        <a:bodyPr/>
        <a:lstStyle/>
        <a:p>
          <a:endParaRPr lang="ru-RU"/>
        </a:p>
      </dgm:t>
    </dgm:pt>
    <dgm:pt modelId="{CEB04029-2515-45A9-A463-2380B3456A3D}" type="pres">
      <dgm:prSet presAssocID="{B7EDD96B-D18A-4309-81EB-567827F7D94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05D1C9D7-6CCD-43E8-8B21-2F857E46E23E}" type="pres">
      <dgm:prSet presAssocID="{E7F308F7-DC01-48A3-B340-299E12DB3C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D7065-3067-4DF9-A1F5-F08067E430A9}" type="pres">
      <dgm:prSet presAssocID="{233D7036-6F22-42E8-A2E2-38E048572447}" presName="Name9" presStyleLbl="parChTrans1D2" presStyleIdx="3" presStyleCnt="5"/>
      <dgm:spPr/>
      <dgm:t>
        <a:bodyPr/>
        <a:lstStyle/>
        <a:p>
          <a:endParaRPr lang="ru-RU"/>
        </a:p>
      </dgm:t>
    </dgm:pt>
    <dgm:pt modelId="{15502E2B-0508-4191-B725-655BE1A4123F}" type="pres">
      <dgm:prSet presAssocID="{233D7036-6F22-42E8-A2E2-38E048572447}" presName="connTx" presStyleLbl="parChTrans1D2" presStyleIdx="3" presStyleCnt="5"/>
      <dgm:spPr/>
      <dgm:t>
        <a:bodyPr/>
        <a:lstStyle/>
        <a:p>
          <a:endParaRPr lang="ru-RU"/>
        </a:p>
      </dgm:t>
    </dgm:pt>
    <dgm:pt modelId="{D0B8155B-47F7-48DF-AC2F-7847A438982B}" type="pres">
      <dgm:prSet presAssocID="{ED56D761-F1C9-44D8-850A-7CDEE72CE50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6F855-23BF-4EE3-8F8A-BB80E66926A8}" type="pres">
      <dgm:prSet presAssocID="{68089830-2D33-4578-B506-02D8E50A8E73}" presName="Name9" presStyleLbl="parChTrans1D2" presStyleIdx="4" presStyleCnt="5"/>
      <dgm:spPr/>
      <dgm:t>
        <a:bodyPr/>
        <a:lstStyle/>
        <a:p>
          <a:endParaRPr lang="ru-RU"/>
        </a:p>
      </dgm:t>
    </dgm:pt>
    <dgm:pt modelId="{E3849F02-5811-45C1-BD8B-9DFA0F7EC0FE}" type="pres">
      <dgm:prSet presAssocID="{68089830-2D33-4578-B506-02D8E50A8E7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26D833BB-F4E0-4CA3-B3FA-0329750534E3}" type="pres">
      <dgm:prSet presAssocID="{562D4C67-14F0-427C-9CE0-D5E01D6304F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5071D3-4A7E-468C-8025-FFC8B8318104}" srcId="{D228BC6D-79E1-492E-8986-08572C9A8D65}" destId="{A107A22A-4D22-481B-8E80-AD3ED6F51F90}" srcOrd="0" destOrd="0" parTransId="{AD8FAB8E-850F-42F9-8615-78108CE13F4C}" sibTransId="{027312A0-E166-4A80-AD0C-C4F1E0BE3692}"/>
    <dgm:cxn modelId="{2FE71BEE-8F1A-4F95-A627-0EBE6D2D6785}" type="presOf" srcId="{E1D06943-5852-4077-AEFA-988CF2AFDCA2}" destId="{7D4076AE-CC44-457D-832B-3A4240A5384F}" srcOrd="1" destOrd="0" presId="urn:microsoft.com/office/officeart/2005/8/layout/radial1"/>
    <dgm:cxn modelId="{DE08798A-61D2-41AA-A00A-EEC0556149DE}" type="presOf" srcId="{E7F308F7-DC01-48A3-B340-299E12DB3C29}" destId="{05D1C9D7-6CCD-43E8-8B21-2F857E46E23E}" srcOrd="0" destOrd="0" presId="urn:microsoft.com/office/officeart/2005/8/layout/radial1"/>
    <dgm:cxn modelId="{53F31D8D-92EE-4DE4-AFD8-6D931BABD57E}" type="presOf" srcId="{562D4C67-14F0-427C-9CE0-D5E01D6304F0}" destId="{26D833BB-F4E0-4CA3-B3FA-0329750534E3}" srcOrd="0" destOrd="0" presId="urn:microsoft.com/office/officeart/2005/8/layout/radial1"/>
    <dgm:cxn modelId="{EBB49FEC-9EED-4713-993E-BBC6CD5091F0}" type="presOf" srcId="{68089830-2D33-4578-B506-02D8E50A8E73}" destId="{E3849F02-5811-45C1-BD8B-9DFA0F7EC0FE}" srcOrd="1" destOrd="0" presId="urn:microsoft.com/office/officeart/2005/8/layout/radial1"/>
    <dgm:cxn modelId="{A9D6C8B1-F7AB-4956-8ABD-A08D08A55B2A}" type="presOf" srcId="{233D7036-6F22-42E8-A2E2-38E048572447}" destId="{BBFD7065-3067-4DF9-A1F5-F08067E430A9}" srcOrd="0" destOrd="0" presId="urn:microsoft.com/office/officeart/2005/8/layout/radial1"/>
    <dgm:cxn modelId="{8F25D63E-2A9E-4DB3-BEDA-21B37033B533}" type="presOf" srcId="{D228BC6D-79E1-492E-8986-08572C9A8D65}" destId="{E80D38E2-2561-4CBA-9F06-1192E0041A6E}" srcOrd="0" destOrd="0" presId="urn:microsoft.com/office/officeart/2005/8/layout/radial1"/>
    <dgm:cxn modelId="{FBA104E2-FC19-4D05-A6C3-93F41CF063B7}" type="presOf" srcId="{7417D3D9-D661-4F2E-BE9A-986B1D34043C}" destId="{9E58DDFA-C19D-4703-8F8E-3AE5BBC189D2}" srcOrd="0" destOrd="0" presId="urn:microsoft.com/office/officeart/2005/8/layout/radial1"/>
    <dgm:cxn modelId="{6252A648-471C-4444-B699-4DCFC1B85A25}" type="presOf" srcId="{68089830-2D33-4578-B506-02D8E50A8E73}" destId="{5966F855-23BF-4EE3-8F8A-BB80E66926A8}" srcOrd="0" destOrd="0" presId="urn:microsoft.com/office/officeart/2005/8/layout/radial1"/>
    <dgm:cxn modelId="{7C32A79B-5630-4998-A58D-6AFFD0478C27}" type="presOf" srcId="{E1D06943-5852-4077-AEFA-988CF2AFDCA2}" destId="{3808834C-5AF7-4706-AAEB-991D0EE491A1}" srcOrd="0" destOrd="0" presId="urn:microsoft.com/office/officeart/2005/8/layout/radial1"/>
    <dgm:cxn modelId="{405A8588-D6C4-4DDC-9DD3-D97BC475A86F}" srcId="{6ED4A2A1-0313-4C06-9023-680263053160}" destId="{D228BC6D-79E1-492E-8986-08572C9A8D65}" srcOrd="0" destOrd="0" parTransId="{AF3FBA76-B491-4595-A3C2-8B4E5CD74FAA}" sibTransId="{A81860DA-3D89-4E5B-94D5-34A6CE4496C0}"/>
    <dgm:cxn modelId="{60F68978-7DE5-4054-8640-0B6E8D2307D2}" srcId="{D228BC6D-79E1-492E-8986-08572C9A8D65}" destId="{7417D3D9-D661-4F2E-BE9A-986B1D34043C}" srcOrd="1" destOrd="0" parTransId="{E1D06943-5852-4077-AEFA-988CF2AFDCA2}" sibTransId="{A1C4F6F0-65C0-4013-B176-E077F6B20839}"/>
    <dgm:cxn modelId="{3899E02E-124B-4FDC-A14C-F14E7ED83F36}" type="presOf" srcId="{B7EDD96B-D18A-4309-81EB-567827F7D94F}" destId="{24492E23-6ABD-4EFB-9BAA-B7D90FF6FA4C}" srcOrd="0" destOrd="0" presId="urn:microsoft.com/office/officeart/2005/8/layout/radial1"/>
    <dgm:cxn modelId="{223AEEC3-61CB-487A-A9D2-3BD03D3E9925}" type="presOf" srcId="{AD8FAB8E-850F-42F9-8615-78108CE13F4C}" destId="{B2C1836C-B4DB-4ED4-BBF1-94E08D44D11C}" srcOrd="1" destOrd="0" presId="urn:microsoft.com/office/officeart/2005/8/layout/radial1"/>
    <dgm:cxn modelId="{A28881AE-1633-463C-8B10-0350885D27BE}" type="presOf" srcId="{B7EDD96B-D18A-4309-81EB-567827F7D94F}" destId="{CEB04029-2515-45A9-A463-2380B3456A3D}" srcOrd="1" destOrd="0" presId="urn:microsoft.com/office/officeart/2005/8/layout/radial1"/>
    <dgm:cxn modelId="{CD8B2619-AC4B-46E2-BA6F-85623ED25A4B}" type="presOf" srcId="{233D7036-6F22-42E8-A2E2-38E048572447}" destId="{15502E2B-0508-4191-B725-655BE1A4123F}" srcOrd="1" destOrd="0" presId="urn:microsoft.com/office/officeart/2005/8/layout/radial1"/>
    <dgm:cxn modelId="{F142698D-DD63-4117-BE6C-96802C6C4389}" srcId="{D228BC6D-79E1-492E-8986-08572C9A8D65}" destId="{ED56D761-F1C9-44D8-850A-7CDEE72CE50D}" srcOrd="3" destOrd="0" parTransId="{233D7036-6F22-42E8-A2E2-38E048572447}" sibTransId="{9D533AD8-C650-4C44-91DA-7666C034625A}"/>
    <dgm:cxn modelId="{9606AAD7-64A6-434A-B622-C615C930EB23}" type="presOf" srcId="{A107A22A-4D22-481B-8E80-AD3ED6F51F90}" destId="{C41BF6B9-0BB0-42CD-955E-2901B472B380}" srcOrd="0" destOrd="0" presId="urn:microsoft.com/office/officeart/2005/8/layout/radial1"/>
    <dgm:cxn modelId="{02E46E5A-FD8E-4895-8849-3857B4B611DD}" type="presOf" srcId="{6ED4A2A1-0313-4C06-9023-680263053160}" destId="{D1FD591B-A4E0-4BA3-810D-F552D3B0DECC}" srcOrd="0" destOrd="0" presId="urn:microsoft.com/office/officeart/2005/8/layout/radial1"/>
    <dgm:cxn modelId="{8C54C7E5-5B22-446A-BD4D-AC6D79877D5E}" type="presOf" srcId="{ED56D761-F1C9-44D8-850A-7CDEE72CE50D}" destId="{D0B8155B-47F7-48DF-AC2F-7847A438982B}" srcOrd="0" destOrd="0" presId="urn:microsoft.com/office/officeart/2005/8/layout/radial1"/>
    <dgm:cxn modelId="{1987F5E6-D844-4393-AAED-AC100CBCEE5E}" srcId="{D228BC6D-79E1-492E-8986-08572C9A8D65}" destId="{562D4C67-14F0-427C-9CE0-D5E01D6304F0}" srcOrd="4" destOrd="0" parTransId="{68089830-2D33-4578-B506-02D8E50A8E73}" sibTransId="{BE230495-0AFE-4C61-B01A-7877892C256F}"/>
    <dgm:cxn modelId="{9DAB351C-A527-48EA-B474-2615951D3F1B}" type="presOf" srcId="{AD8FAB8E-850F-42F9-8615-78108CE13F4C}" destId="{AB642E02-A06D-4B3C-BA14-FA1E6EC2F754}" srcOrd="0" destOrd="0" presId="urn:microsoft.com/office/officeart/2005/8/layout/radial1"/>
    <dgm:cxn modelId="{BDEF72DE-84AF-4085-9CA4-4612A032A73E}" srcId="{D228BC6D-79E1-492E-8986-08572C9A8D65}" destId="{E7F308F7-DC01-48A3-B340-299E12DB3C29}" srcOrd="2" destOrd="0" parTransId="{B7EDD96B-D18A-4309-81EB-567827F7D94F}" sibTransId="{B13CEFFA-D26C-4F68-B4E0-EB336A614571}"/>
    <dgm:cxn modelId="{E5669C75-23D2-42EF-80AF-A3C0FBDA49CE}" type="presParOf" srcId="{D1FD591B-A4E0-4BA3-810D-F552D3B0DECC}" destId="{E80D38E2-2561-4CBA-9F06-1192E0041A6E}" srcOrd="0" destOrd="0" presId="urn:microsoft.com/office/officeart/2005/8/layout/radial1"/>
    <dgm:cxn modelId="{3DEFB6BB-64C8-4CF8-A4CF-7F74ED724461}" type="presParOf" srcId="{D1FD591B-A4E0-4BA3-810D-F552D3B0DECC}" destId="{AB642E02-A06D-4B3C-BA14-FA1E6EC2F754}" srcOrd="1" destOrd="0" presId="urn:microsoft.com/office/officeart/2005/8/layout/radial1"/>
    <dgm:cxn modelId="{2C97A3A5-1F6D-4C5E-AB39-8C55913DEE82}" type="presParOf" srcId="{AB642E02-A06D-4B3C-BA14-FA1E6EC2F754}" destId="{B2C1836C-B4DB-4ED4-BBF1-94E08D44D11C}" srcOrd="0" destOrd="0" presId="urn:microsoft.com/office/officeart/2005/8/layout/radial1"/>
    <dgm:cxn modelId="{83DF11C4-58D7-438E-B89C-02D90528EB2D}" type="presParOf" srcId="{D1FD591B-A4E0-4BA3-810D-F552D3B0DECC}" destId="{C41BF6B9-0BB0-42CD-955E-2901B472B380}" srcOrd="2" destOrd="0" presId="urn:microsoft.com/office/officeart/2005/8/layout/radial1"/>
    <dgm:cxn modelId="{C8269D75-7808-422D-8291-DE89C763258C}" type="presParOf" srcId="{D1FD591B-A4E0-4BA3-810D-F552D3B0DECC}" destId="{3808834C-5AF7-4706-AAEB-991D0EE491A1}" srcOrd="3" destOrd="0" presId="urn:microsoft.com/office/officeart/2005/8/layout/radial1"/>
    <dgm:cxn modelId="{49F7D822-B4A9-4F0E-B151-A161878F6AE3}" type="presParOf" srcId="{3808834C-5AF7-4706-AAEB-991D0EE491A1}" destId="{7D4076AE-CC44-457D-832B-3A4240A5384F}" srcOrd="0" destOrd="0" presId="urn:microsoft.com/office/officeart/2005/8/layout/radial1"/>
    <dgm:cxn modelId="{C43B7658-21C7-482E-9EF4-EB165D160EE2}" type="presParOf" srcId="{D1FD591B-A4E0-4BA3-810D-F552D3B0DECC}" destId="{9E58DDFA-C19D-4703-8F8E-3AE5BBC189D2}" srcOrd="4" destOrd="0" presId="urn:microsoft.com/office/officeart/2005/8/layout/radial1"/>
    <dgm:cxn modelId="{DE936F2B-0388-4A02-A313-FCD7B90C718B}" type="presParOf" srcId="{D1FD591B-A4E0-4BA3-810D-F552D3B0DECC}" destId="{24492E23-6ABD-4EFB-9BAA-B7D90FF6FA4C}" srcOrd="5" destOrd="0" presId="urn:microsoft.com/office/officeart/2005/8/layout/radial1"/>
    <dgm:cxn modelId="{DA84F14C-5E49-4380-A18F-25D5A9487E22}" type="presParOf" srcId="{24492E23-6ABD-4EFB-9BAA-B7D90FF6FA4C}" destId="{CEB04029-2515-45A9-A463-2380B3456A3D}" srcOrd="0" destOrd="0" presId="urn:microsoft.com/office/officeart/2005/8/layout/radial1"/>
    <dgm:cxn modelId="{A06E272D-61BC-4C4B-8543-FA4507E6D2F8}" type="presParOf" srcId="{D1FD591B-A4E0-4BA3-810D-F552D3B0DECC}" destId="{05D1C9D7-6CCD-43E8-8B21-2F857E46E23E}" srcOrd="6" destOrd="0" presId="urn:microsoft.com/office/officeart/2005/8/layout/radial1"/>
    <dgm:cxn modelId="{896525A4-FF00-4ABC-AC69-E1ADA5A2578D}" type="presParOf" srcId="{D1FD591B-A4E0-4BA3-810D-F552D3B0DECC}" destId="{BBFD7065-3067-4DF9-A1F5-F08067E430A9}" srcOrd="7" destOrd="0" presId="urn:microsoft.com/office/officeart/2005/8/layout/radial1"/>
    <dgm:cxn modelId="{E382AC8C-DD8B-43B6-BA88-6B15E0340142}" type="presParOf" srcId="{BBFD7065-3067-4DF9-A1F5-F08067E430A9}" destId="{15502E2B-0508-4191-B725-655BE1A4123F}" srcOrd="0" destOrd="0" presId="urn:microsoft.com/office/officeart/2005/8/layout/radial1"/>
    <dgm:cxn modelId="{B9491376-0EFE-415B-AC76-C849D75604F9}" type="presParOf" srcId="{D1FD591B-A4E0-4BA3-810D-F552D3B0DECC}" destId="{D0B8155B-47F7-48DF-AC2F-7847A438982B}" srcOrd="8" destOrd="0" presId="urn:microsoft.com/office/officeart/2005/8/layout/radial1"/>
    <dgm:cxn modelId="{1120BEA9-218A-4D05-B0EE-D5FD41FDC925}" type="presParOf" srcId="{D1FD591B-A4E0-4BA3-810D-F552D3B0DECC}" destId="{5966F855-23BF-4EE3-8F8A-BB80E66926A8}" srcOrd="9" destOrd="0" presId="urn:microsoft.com/office/officeart/2005/8/layout/radial1"/>
    <dgm:cxn modelId="{90A7F0C3-04CF-4017-BCBB-F939ADF10D2C}" type="presParOf" srcId="{5966F855-23BF-4EE3-8F8A-BB80E66926A8}" destId="{E3849F02-5811-45C1-BD8B-9DFA0F7EC0FE}" srcOrd="0" destOrd="0" presId="urn:microsoft.com/office/officeart/2005/8/layout/radial1"/>
    <dgm:cxn modelId="{1934FD18-AE05-4542-BE79-59F414B0167D}" type="presParOf" srcId="{D1FD591B-A4E0-4BA3-810D-F552D3B0DECC}" destId="{26D833BB-F4E0-4CA3-B3FA-0329750534E3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991BB4-0B69-4310-82FA-1EF08226E71F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B4655D82-0F79-4F7C-8850-8E721B2B3131}">
      <dgm:prSet/>
      <dgm:spPr/>
      <dgm:t>
        <a:bodyPr/>
        <a:lstStyle/>
        <a:p>
          <a:endParaRPr lang="ru-RU"/>
        </a:p>
      </dgm:t>
    </dgm:pt>
    <dgm:pt modelId="{90C311EC-5F0E-40F7-A472-7E46D8B975B7}" type="parTrans" cxnId="{4D5FC34F-E5A4-454B-B8B5-03A13DF969DE}">
      <dgm:prSet/>
      <dgm:spPr/>
    </dgm:pt>
    <dgm:pt modelId="{91981A45-4AFA-489E-A8E3-94FD7DF7AA68}" type="sibTrans" cxnId="{4D5FC34F-E5A4-454B-B8B5-03A13DF969DE}">
      <dgm:prSet/>
      <dgm:spPr/>
    </dgm:pt>
    <dgm:pt modelId="{41F5C0A9-8B4A-4AD8-8F17-7A33D08AA71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Раціональні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BCF6F40F-C113-42A2-8D8C-B976BA6D124D}" type="parTrans" cxnId="{B7771F83-762B-4771-B17B-CB90C4A66E02}">
      <dgm:prSet/>
      <dgm:spPr/>
      <dgm:t>
        <a:bodyPr/>
        <a:lstStyle/>
        <a:p>
          <a:endParaRPr lang="ru-RU"/>
        </a:p>
      </dgm:t>
    </dgm:pt>
    <dgm:pt modelId="{B5F4C467-0926-415A-ADB6-FA0C9A4DF28B}" type="sibTrans" cxnId="{B7771F83-762B-4771-B17B-CB90C4A66E02}">
      <dgm:prSet/>
      <dgm:spPr/>
    </dgm:pt>
    <dgm:pt modelId="{CF4CCFD3-16BC-4696-AEF5-7B85AC21119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Емоційні</a:t>
          </a:r>
          <a:endParaRPr kumimoji="0" lang="en-US" altLang="ru-RU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3B39969A-C943-499B-90B2-8D5CB7B04D2D}" type="parTrans" cxnId="{C9943510-64D8-453F-A428-BB262B6C68F3}">
      <dgm:prSet/>
      <dgm:spPr/>
      <dgm:t>
        <a:bodyPr/>
        <a:lstStyle/>
        <a:p>
          <a:endParaRPr lang="ru-RU"/>
        </a:p>
      </dgm:t>
    </dgm:pt>
    <dgm:pt modelId="{A872E9B1-0E79-428F-94D4-CCBB36955A9F}" type="sibTrans" cxnId="{C9943510-64D8-453F-A428-BB262B6C68F3}">
      <dgm:prSet/>
      <dgm:spPr/>
    </dgm:pt>
    <dgm:pt modelId="{11FA221C-1E28-4F17-999B-832F8EBDB07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Моральні</a:t>
          </a:r>
          <a:endParaRPr kumimoji="0" lang="ru-RU" altLang="ru-RU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4BCCEF6C-096D-48CD-9E87-5D6B4F012B48}" type="parTrans" cxnId="{448C6A6E-94E1-41BD-B3BC-1D239FB6A1BF}">
      <dgm:prSet/>
      <dgm:spPr/>
      <dgm:t>
        <a:bodyPr/>
        <a:lstStyle/>
        <a:p>
          <a:endParaRPr lang="ru-RU"/>
        </a:p>
      </dgm:t>
    </dgm:pt>
    <dgm:pt modelId="{C48ED223-25AE-45E6-A6C2-B5E0D0781610}" type="sibTrans" cxnId="{448C6A6E-94E1-41BD-B3BC-1D239FB6A1BF}">
      <dgm:prSet/>
      <dgm:spPr/>
    </dgm:pt>
    <dgm:pt modelId="{6522DBC6-D98F-41CB-B93A-31FB9726EA6F}" type="pres">
      <dgm:prSet presAssocID="{21991BB4-0B69-4310-82FA-1EF08226E71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4DE58C0-670A-4ED1-8CB4-2E52AE6FB24C}" type="pres">
      <dgm:prSet presAssocID="{B4655D82-0F79-4F7C-8850-8E721B2B3131}" presName="centerShape" presStyleLbl="node0" presStyleIdx="0" presStyleCnt="1"/>
      <dgm:spPr/>
      <dgm:t>
        <a:bodyPr/>
        <a:lstStyle/>
        <a:p>
          <a:endParaRPr lang="ru-RU"/>
        </a:p>
      </dgm:t>
    </dgm:pt>
    <dgm:pt modelId="{A74AE3D6-8AB6-41F9-88E8-4F535AEE4091}" type="pres">
      <dgm:prSet presAssocID="{BCF6F40F-C113-42A2-8D8C-B976BA6D124D}" presName="Name9" presStyleLbl="parChTrans1D2" presStyleIdx="0" presStyleCnt="3"/>
      <dgm:spPr/>
      <dgm:t>
        <a:bodyPr/>
        <a:lstStyle/>
        <a:p>
          <a:endParaRPr lang="ru-RU"/>
        </a:p>
      </dgm:t>
    </dgm:pt>
    <dgm:pt modelId="{AC5EBDCA-62B7-4DCD-81B9-4F3E42A73990}" type="pres">
      <dgm:prSet presAssocID="{BCF6F40F-C113-42A2-8D8C-B976BA6D124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8970972-8B92-498B-B1BD-97C5D63916D6}" type="pres">
      <dgm:prSet presAssocID="{41F5C0A9-8B4A-4AD8-8F17-7A33D08AA71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5AE65-6A77-48BF-A447-E45C179E780C}" type="pres">
      <dgm:prSet presAssocID="{3B39969A-C943-499B-90B2-8D5CB7B04D2D}" presName="Name9" presStyleLbl="parChTrans1D2" presStyleIdx="1" presStyleCnt="3"/>
      <dgm:spPr/>
      <dgm:t>
        <a:bodyPr/>
        <a:lstStyle/>
        <a:p>
          <a:endParaRPr lang="ru-RU"/>
        </a:p>
      </dgm:t>
    </dgm:pt>
    <dgm:pt modelId="{86057DD7-876C-4C3F-9055-DDE2496DF3A0}" type="pres">
      <dgm:prSet presAssocID="{3B39969A-C943-499B-90B2-8D5CB7B04D2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FC7B354-A836-4A23-ABBA-7CEBDE088473}" type="pres">
      <dgm:prSet presAssocID="{CF4CCFD3-16BC-4696-AEF5-7B85AC21119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21C57-20AE-4C83-9318-76D40D6F1168}" type="pres">
      <dgm:prSet presAssocID="{4BCCEF6C-096D-48CD-9E87-5D6B4F012B48}" presName="Name9" presStyleLbl="parChTrans1D2" presStyleIdx="2" presStyleCnt="3"/>
      <dgm:spPr/>
      <dgm:t>
        <a:bodyPr/>
        <a:lstStyle/>
        <a:p>
          <a:endParaRPr lang="ru-RU"/>
        </a:p>
      </dgm:t>
    </dgm:pt>
    <dgm:pt modelId="{BFCD49B0-FB78-419F-91BD-21E14215D330}" type="pres">
      <dgm:prSet presAssocID="{4BCCEF6C-096D-48CD-9E87-5D6B4F012B48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72EEB87-9A93-4ED6-AEC8-5487E3B1DA57}" type="pres">
      <dgm:prSet presAssocID="{11FA221C-1E28-4F17-999B-832F8EBDB07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8C6A6E-94E1-41BD-B3BC-1D239FB6A1BF}" srcId="{B4655D82-0F79-4F7C-8850-8E721B2B3131}" destId="{11FA221C-1E28-4F17-999B-832F8EBDB071}" srcOrd="2" destOrd="0" parTransId="{4BCCEF6C-096D-48CD-9E87-5D6B4F012B48}" sibTransId="{C48ED223-25AE-45E6-A6C2-B5E0D0781610}"/>
    <dgm:cxn modelId="{D4D43566-46F7-4BC5-ABD9-F6FA6C2EFF3D}" type="presOf" srcId="{4BCCEF6C-096D-48CD-9E87-5D6B4F012B48}" destId="{BFCD49B0-FB78-419F-91BD-21E14215D330}" srcOrd="1" destOrd="0" presId="urn:microsoft.com/office/officeart/2005/8/layout/radial1"/>
    <dgm:cxn modelId="{E64C1A32-F62E-4FCA-9AD3-17492ACEDF43}" type="presOf" srcId="{CF4CCFD3-16BC-4696-AEF5-7B85AC211190}" destId="{EFC7B354-A836-4A23-ABBA-7CEBDE088473}" srcOrd="0" destOrd="0" presId="urn:microsoft.com/office/officeart/2005/8/layout/radial1"/>
    <dgm:cxn modelId="{CB06E402-900B-4CEF-B66E-6F2CF72A5385}" type="presOf" srcId="{B4655D82-0F79-4F7C-8850-8E721B2B3131}" destId="{34DE58C0-670A-4ED1-8CB4-2E52AE6FB24C}" srcOrd="0" destOrd="0" presId="urn:microsoft.com/office/officeart/2005/8/layout/radial1"/>
    <dgm:cxn modelId="{4D5FC34F-E5A4-454B-B8B5-03A13DF969DE}" srcId="{21991BB4-0B69-4310-82FA-1EF08226E71F}" destId="{B4655D82-0F79-4F7C-8850-8E721B2B3131}" srcOrd="0" destOrd="0" parTransId="{90C311EC-5F0E-40F7-A472-7E46D8B975B7}" sibTransId="{91981A45-4AFA-489E-A8E3-94FD7DF7AA68}"/>
    <dgm:cxn modelId="{C9943510-64D8-453F-A428-BB262B6C68F3}" srcId="{B4655D82-0F79-4F7C-8850-8E721B2B3131}" destId="{CF4CCFD3-16BC-4696-AEF5-7B85AC211190}" srcOrd="1" destOrd="0" parTransId="{3B39969A-C943-499B-90B2-8D5CB7B04D2D}" sibTransId="{A872E9B1-0E79-428F-94D4-CCBB36955A9F}"/>
    <dgm:cxn modelId="{EEE20DB5-7651-46CB-AA64-39C477D071C0}" type="presOf" srcId="{41F5C0A9-8B4A-4AD8-8F17-7A33D08AA71B}" destId="{18970972-8B92-498B-B1BD-97C5D63916D6}" srcOrd="0" destOrd="0" presId="urn:microsoft.com/office/officeart/2005/8/layout/radial1"/>
    <dgm:cxn modelId="{EF079A3B-A3F2-4A8A-9104-3B6A268B35EF}" type="presOf" srcId="{BCF6F40F-C113-42A2-8D8C-B976BA6D124D}" destId="{A74AE3D6-8AB6-41F9-88E8-4F535AEE4091}" srcOrd="0" destOrd="0" presId="urn:microsoft.com/office/officeart/2005/8/layout/radial1"/>
    <dgm:cxn modelId="{8F05E12B-EA7B-4825-89F8-C16018EA5F19}" type="presOf" srcId="{4BCCEF6C-096D-48CD-9E87-5D6B4F012B48}" destId="{F4821C57-20AE-4C83-9318-76D40D6F1168}" srcOrd="0" destOrd="0" presId="urn:microsoft.com/office/officeart/2005/8/layout/radial1"/>
    <dgm:cxn modelId="{62AC7AE8-5C50-4FD4-910C-77A4B23FC0A3}" type="presOf" srcId="{11FA221C-1E28-4F17-999B-832F8EBDB071}" destId="{472EEB87-9A93-4ED6-AEC8-5487E3B1DA57}" srcOrd="0" destOrd="0" presId="urn:microsoft.com/office/officeart/2005/8/layout/radial1"/>
    <dgm:cxn modelId="{F635754D-A6D0-4ACE-97D3-0B1750D52B87}" type="presOf" srcId="{BCF6F40F-C113-42A2-8D8C-B976BA6D124D}" destId="{AC5EBDCA-62B7-4DCD-81B9-4F3E42A73990}" srcOrd="1" destOrd="0" presId="urn:microsoft.com/office/officeart/2005/8/layout/radial1"/>
    <dgm:cxn modelId="{B7771F83-762B-4771-B17B-CB90C4A66E02}" srcId="{B4655D82-0F79-4F7C-8850-8E721B2B3131}" destId="{41F5C0A9-8B4A-4AD8-8F17-7A33D08AA71B}" srcOrd="0" destOrd="0" parTransId="{BCF6F40F-C113-42A2-8D8C-B976BA6D124D}" sibTransId="{B5F4C467-0926-415A-ADB6-FA0C9A4DF28B}"/>
    <dgm:cxn modelId="{61DF0A13-5579-4632-BE5B-35FBDD7782CA}" type="presOf" srcId="{21991BB4-0B69-4310-82FA-1EF08226E71F}" destId="{6522DBC6-D98F-41CB-B93A-31FB9726EA6F}" srcOrd="0" destOrd="0" presId="urn:microsoft.com/office/officeart/2005/8/layout/radial1"/>
    <dgm:cxn modelId="{BF3D5878-3E3B-4E0F-A0CD-AAF872B6AF66}" type="presOf" srcId="{3B39969A-C943-499B-90B2-8D5CB7B04D2D}" destId="{3D15AE65-6A77-48BF-A447-E45C179E780C}" srcOrd="0" destOrd="0" presId="urn:microsoft.com/office/officeart/2005/8/layout/radial1"/>
    <dgm:cxn modelId="{26C4B505-88FD-425A-9F35-CA5FB92A6B26}" type="presOf" srcId="{3B39969A-C943-499B-90B2-8D5CB7B04D2D}" destId="{86057DD7-876C-4C3F-9055-DDE2496DF3A0}" srcOrd="1" destOrd="0" presId="urn:microsoft.com/office/officeart/2005/8/layout/radial1"/>
    <dgm:cxn modelId="{2D255F45-4E11-43E4-95AC-E26077B6AC0D}" type="presParOf" srcId="{6522DBC6-D98F-41CB-B93A-31FB9726EA6F}" destId="{34DE58C0-670A-4ED1-8CB4-2E52AE6FB24C}" srcOrd="0" destOrd="0" presId="urn:microsoft.com/office/officeart/2005/8/layout/radial1"/>
    <dgm:cxn modelId="{9F68F3FF-8DE9-4718-84B6-7F4B52E667DC}" type="presParOf" srcId="{6522DBC6-D98F-41CB-B93A-31FB9726EA6F}" destId="{A74AE3D6-8AB6-41F9-88E8-4F535AEE4091}" srcOrd="1" destOrd="0" presId="urn:microsoft.com/office/officeart/2005/8/layout/radial1"/>
    <dgm:cxn modelId="{823BE055-4EA6-48FF-B231-D0A38258C1C1}" type="presParOf" srcId="{A74AE3D6-8AB6-41F9-88E8-4F535AEE4091}" destId="{AC5EBDCA-62B7-4DCD-81B9-4F3E42A73990}" srcOrd="0" destOrd="0" presId="urn:microsoft.com/office/officeart/2005/8/layout/radial1"/>
    <dgm:cxn modelId="{59BF4AE1-4CB0-4DE1-9B2E-6F7363B7C0F0}" type="presParOf" srcId="{6522DBC6-D98F-41CB-B93A-31FB9726EA6F}" destId="{18970972-8B92-498B-B1BD-97C5D63916D6}" srcOrd="2" destOrd="0" presId="urn:microsoft.com/office/officeart/2005/8/layout/radial1"/>
    <dgm:cxn modelId="{4F1D1427-B6C6-4251-B6EC-9D5730FC6D9C}" type="presParOf" srcId="{6522DBC6-D98F-41CB-B93A-31FB9726EA6F}" destId="{3D15AE65-6A77-48BF-A447-E45C179E780C}" srcOrd="3" destOrd="0" presId="urn:microsoft.com/office/officeart/2005/8/layout/radial1"/>
    <dgm:cxn modelId="{1EFAE466-DCBA-4098-A582-CDB145AED697}" type="presParOf" srcId="{3D15AE65-6A77-48BF-A447-E45C179E780C}" destId="{86057DD7-876C-4C3F-9055-DDE2496DF3A0}" srcOrd="0" destOrd="0" presId="urn:microsoft.com/office/officeart/2005/8/layout/radial1"/>
    <dgm:cxn modelId="{D54A4CF2-484A-4EC9-875C-A647C6D30F2A}" type="presParOf" srcId="{6522DBC6-D98F-41CB-B93A-31FB9726EA6F}" destId="{EFC7B354-A836-4A23-ABBA-7CEBDE088473}" srcOrd="4" destOrd="0" presId="urn:microsoft.com/office/officeart/2005/8/layout/radial1"/>
    <dgm:cxn modelId="{5508F1FA-9DEC-4B48-8119-7C393E66EF82}" type="presParOf" srcId="{6522DBC6-D98F-41CB-B93A-31FB9726EA6F}" destId="{F4821C57-20AE-4C83-9318-76D40D6F1168}" srcOrd="5" destOrd="0" presId="urn:microsoft.com/office/officeart/2005/8/layout/radial1"/>
    <dgm:cxn modelId="{2D1869EC-80A5-45F7-B9DD-C088AC173504}" type="presParOf" srcId="{F4821C57-20AE-4C83-9318-76D40D6F1168}" destId="{BFCD49B0-FB78-419F-91BD-21E14215D330}" srcOrd="0" destOrd="0" presId="urn:microsoft.com/office/officeart/2005/8/layout/radial1"/>
    <dgm:cxn modelId="{444AD531-A9AA-45BF-B53F-20A25F87258C}" type="presParOf" srcId="{6522DBC6-D98F-41CB-B93A-31FB9726EA6F}" destId="{472EEB87-9A93-4ED6-AEC8-5487E3B1DA5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D04F5F-E78F-4030-9BD2-100A4C5ABAE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/>
      <dgm:spPr/>
    </dgm:pt>
    <dgm:pt modelId="{CC43DFA1-A159-4B3D-8BD3-58CCAE35A363}">
      <dgm:prSet/>
      <dgm:spPr/>
      <dgm:t>
        <a:bodyPr/>
        <a:lstStyle/>
        <a:p>
          <a:endParaRPr lang="ru-RU"/>
        </a:p>
      </dgm:t>
    </dgm:pt>
    <dgm:pt modelId="{C16910EB-CEE4-44F8-BD50-5CEBA219C055}" type="parTrans" cxnId="{43188FB5-613D-48D1-A0BB-47E7BC12A3E8}">
      <dgm:prSet/>
      <dgm:spPr/>
    </dgm:pt>
    <dgm:pt modelId="{4CCF6D5F-ED55-4F39-9A0B-E737FEFD4EA5}" type="sibTrans" cxnId="{43188FB5-613D-48D1-A0BB-47E7BC12A3E8}">
      <dgm:prSet/>
      <dgm:spPr/>
    </dgm:pt>
    <dgm:pt modelId="{D7E26F08-C4B9-4544-9C93-B5A9D8CDB77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Друкована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 реклама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AD4CD399-6CA6-4B97-83F1-0F4F10980E10}" type="parTrans" cxnId="{EBB89E77-023C-4992-A64D-4DE5B5EC78FC}">
      <dgm:prSet/>
      <dgm:spPr/>
      <dgm:t>
        <a:bodyPr/>
        <a:lstStyle/>
        <a:p>
          <a:endParaRPr lang="ru-RU"/>
        </a:p>
      </dgm:t>
    </dgm:pt>
    <dgm:pt modelId="{C5D02442-5DD7-42D2-9520-AC68C0C5B863}" type="sibTrans" cxnId="{EBB89E77-023C-4992-A64D-4DE5B5EC78FC}">
      <dgm:prSet/>
      <dgm:spPr/>
    </dgm:pt>
    <dgm:pt modelId="{374829C9-FF95-4F2C-9AC7-BACCE90011D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 у пресі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DCFDC917-D873-4DD1-BC4B-6C9E067B7E3D}" type="parTrans" cxnId="{25D88D3B-0FE0-4F6C-A7B3-A6DA5CDD09EE}">
      <dgm:prSet/>
      <dgm:spPr/>
      <dgm:t>
        <a:bodyPr/>
        <a:lstStyle/>
        <a:p>
          <a:endParaRPr lang="ru-RU"/>
        </a:p>
      </dgm:t>
    </dgm:pt>
    <dgm:pt modelId="{655D268C-B66C-43BB-954D-F79D8814957C}" type="sibTrans" cxnId="{25D88D3B-0FE0-4F6C-A7B3-A6DA5CDD09EE}">
      <dgm:prSet/>
      <dgm:spPr/>
    </dgm:pt>
    <dgm:pt modelId="{393E9E53-889A-4B2B-898E-7082C0709C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 на радіо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46E3999D-3E09-485F-9113-02C9E3B00390}" type="parTrans" cxnId="{FDD88C24-6A92-4136-B00D-59CF8CE8F076}">
      <dgm:prSet/>
      <dgm:spPr/>
      <dgm:t>
        <a:bodyPr/>
        <a:lstStyle/>
        <a:p>
          <a:endParaRPr lang="ru-RU"/>
        </a:p>
      </dgm:t>
    </dgm:pt>
    <dgm:pt modelId="{5F05E5C2-07E2-498F-95A0-1EA29430B663}" type="sibTrans" cxnId="{FDD88C24-6A92-4136-B00D-59CF8CE8F076}">
      <dgm:prSet/>
      <dgm:spPr/>
    </dgm:pt>
    <dgm:pt modelId="{626BBD2A-E3E2-4932-8598-99487D89CAD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на телебаченні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596EF562-5020-4C2F-8585-8561724157CA}" type="parTrans" cxnId="{0A5E1097-E0DA-4356-A6D5-BD42EEA311B2}">
      <dgm:prSet/>
      <dgm:spPr/>
      <dgm:t>
        <a:bodyPr/>
        <a:lstStyle/>
        <a:p>
          <a:endParaRPr lang="ru-RU"/>
        </a:p>
      </dgm:t>
    </dgm:pt>
    <dgm:pt modelId="{55112F3C-17E1-43EC-9432-56279F3BFDAD}" type="sibTrans" cxnId="{0A5E1097-E0DA-4356-A6D5-BD42EEA311B2}">
      <dgm:prSet/>
      <dgm:spPr/>
    </dgm:pt>
    <dgm:pt modelId="{38808E2D-D5AF-43C2-B517-174A2DD4A43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Кіно- та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відеореклама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3CA0419A-D259-41D8-A1F9-F93343F5C667}" type="parTrans" cxnId="{390639D0-AEAF-495C-B2F4-E9DB191E1BB5}">
      <dgm:prSet/>
      <dgm:spPr/>
      <dgm:t>
        <a:bodyPr/>
        <a:lstStyle/>
        <a:p>
          <a:endParaRPr lang="ru-RU"/>
        </a:p>
      </dgm:t>
    </dgm:pt>
    <dgm:pt modelId="{EFEE557F-A3FA-48E8-872C-A6D104EF3931}" type="sibTrans" cxnId="{390639D0-AEAF-495C-B2F4-E9DB191E1BB5}">
      <dgm:prSet/>
      <dgm:spPr/>
    </dgm:pt>
    <dgm:pt modelId="{FED7DDDA-637E-43DE-8380-348F3F172A2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Виставки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та ярмарки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C945FE96-2671-45BA-B99F-3CAF54D6A5DD}" type="parTrans" cxnId="{41F58D4D-7FA8-4ABF-8A74-B6AE87F9EA2D}">
      <dgm:prSet/>
      <dgm:spPr/>
      <dgm:t>
        <a:bodyPr/>
        <a:lstStyle/>
        <a:p>
          <a:endParaRPr lang="ru-RU"/>
        </a:p>
      </dgm:t>
    </dgm:pt>
    <dgm:pt modelId="{0049FEA1-BE7C-4B92-9808-4535D8994A60}" type="sibTrans" cxnId="{41F58D4D-7FA8-4ABF-8A74-B6AE87F9EA2D}">
      <dgm:prSet/>
      <dgm:spPr/>
    </dgm:pt>
    <dgm:pt modelId="{1F062D55-434C-4E1A-AD60-777665A626D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Рекламні сувеніри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1B58F1FE-6C68-425E-97B4-67A1C1E0559F}" type="parTrans" cxnId="{E2FBDA7F-100A-4C13-8AD0-BABA756A0FB4}">
      <dgm:prSet/>
      <dgm:spPr/>
      <dgm:t>
        <a:bodyPr/>
        <a:lstStyle/>
        <a:p>
          <a:endParaRPr lang="ru-RU"/>
        </a:p>
      </dgm:t>
    </dgm:pt>
    <dgm:pt modelId="{0E581409-8E6B-49DB-8DFD-40C870AB3665}" type="sibTrans" cxnId="{E2FBDA7F-100A-4C13-8AD0-BABA756A0FB4}">
      <dgm:prSet/>
      <dgm:spPr/>
    </dgm:pt>
    <dgm:pt modelId="{0BB783D8-79D4-46BD-B87D-7CBA022D48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Пряма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поштова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9C7CA8A4-DECB-4B8A-8983-893E38113F6F}" type="parTrans" cxnId="{39E93B55-7297-47AF-8952-C6082D7498E9}">
      <dgm:prSet/>
      <dgm:spPr/>
      <dgm:t>
        <a:bodyPr/>
        <a:lstStyle/>
        <a:p>
          <a:endParaRPr lang="ru-RU"/>
        </a:p>
      </dgm:t>
    </dgm:pt>
    <dgm:pt modelId="{78FAEE16-38C4-41A1-890E-4A2B72A93AA5}" type="sibTrans" cxnId="{39E93B55-7297-47AF-8952-C6082D7498E9}">
      <dgm:prSet/>
      <dgm:spPr/>
    </dgm:pt>
    <dgm:pt modelId="{D8DA31A1-77F1-4A66-A3FB-B5A7989033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Зовнішня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 реклама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8D9C0F86-0A89-4383-AB10-8381968ECB8C}" type="parTrans" cxnId="{6B7F745D-5992-4092-B385-B2595706C365}">
      <dgm:prSet/>
      <dgm:spPr/>
      <dgm:t>
        <a:bodyPr/>
        <a:lstStyle/>
        <a:p>
          <a:endParaRPr lang="ru-RU"/>
        </a:p>
      </dgm:t>
    </dgm:pt>
    <dgm:pt modelId="{9521A6B5-06F5-49DA-B035-32AFA9EA1BD4}" type="sibTrans" cxnId="{6B7F745D-5992-4092-B385-B2595706C365}">
      <dgm:prSet/>
      <dgm:spPr/>
    </dgm:pt>
    <dgm:pt modelId="{2FC73672-7747-45B2-92E9-76B03ABE38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 в </a:t>
          </a:r>
          <a:r>
            <a:rPr kumimoji="0" lang="en-US" altLang="ru-RU" b="0" i="1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Internet</a:t>
          </a:r>
          <a:endParaRPr kumimoji="0" lang="ru-RU" altLang="ru-RU" b="0" i="1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gm:t>
    </dgm:pt>
    <dgm:pt modelId="{6A433870-0BED-4745-8864-937B53783EB9}" type="parTrans" cxnId="{1636F538-C235-4E7E-BBBB-EE17F4B2CC7F}">
      <dgm:prSet/>
      <dgm:spPr/>
      <dgm:t>
        <a:bodyPr/>
        <a:lstStyle/>
        <a:p>
          <a:endParaRPr lang="ru-RU"/>
        </a:p>
      </dgm:t>
    </dgm:pt>
    <dgm:pt modelId="{E30B3286-8297-445A-829F-29C791BF37DC}" type="sibTrans" cxnId="{1636F538-C235-4E7E-BBBB-EE17F4B2CC7F}">
      <dgm:prSet/>
      <dgm:spPr/>
    </dgm:pt>
    <dgm:pt modelId="{57EAB2FB-E653-4A5E-B5DD-6FF6B882574C}" type="pres">
      <dgm:prSet presAssocID="{50D04F5F-E78F-4030-9BD2-100A4C5ABAE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17369B4-78BC-4E8A-963B-47102968B10F}" type="pres">
      <dgm:prSet presAssocID="{CC43DFA1-A159-4B3D-8BD3-58CCAE35A363}" presName="centerShape" presStyleLbl="node0" presStyleIdx="0" presStyleCnt="1"/>
      <dgm:spPr/>
      <dgm:t>
        <a:bodyPr/>
        <a:lstStyle/>
        <a:p>
          <a:endParaRPr lang="ru-RU"/>
        </a:p>
      </dgm:t>
    </dgm:pt>
    <dgm:pt modelId="{541AF4CD-E34F-43CD-8127-14C08969C6FA}" type="pres">
      <dgm:prSet presAssocID="{AD4CD399-6CA6-4B97-83F1-0F4F10980E10}" presName="Name9" presStyleLbl="parChTrans1D2" presStyleIdx="0" presStyleCnt="10"/>
      <dgm:spPr/>
      <dgm:t>
        <a:bodyPr/>
        <a:lstStyle/>
        <a:p>
          <a:endParaRPr lang="ru-RU"/>
        </a:p>
      </dgm:t>
    </dgm:pt>
    <dgm:pt modelId="{C94587DD-F722-4527-BD58-93912DF8BC19}" type="pres">
      <dgm:prSet presAssocID="{AD4CD399-6CA6-4B97-83F1-0F4F10980E10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7984594E-B034-4127-A219-D269A32FC467}" type="pres">
      <dgm:prSet presAssocID="{D7E26F08-C4B9-4544-9C93-B5A9D8CDB77E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BDB29-B5D9-4375-A6DF-683F8626B53C}" type="pres">
      <dgm:prSet presAssocID="{DCFDC917-D873-4DD1-BC4B-6C9E067B7E3D}" presName="Name9" presStyleLbl="parChTrans1D2" presStyleIdx="1" presStyleCnt="10"/>
      <dgm:spPr/>
      <dgm:t>
        <a:bodyPr/>
        <a:lstStyle/>
        <a:p>
          <a:endParaRPr lang="ru-RU"/>
        </a:p>
      </dgm:t>
    </dgm:pt>
    <dgm:pt modelId="{86AC8E30-1C57-4274-A713-00536F5C19D5}" type="pres">
      <dgm:prSet presAssocID="{DCFDC917-D873-4DD1-BC4B-6C9E067B7E3D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D3D300D1-50FC-4C1A-8E3E-143C161E9164}" type="pres">
      <dgm:prSet presAssocID="{374829C9-FF95-4F2C-9AC7-BACCE90011D4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0C972-8E78-4ED7-BD33-99DD11B4E990}" type="pres">
      <dgm:prSet presAssocID="{46E3999D-3E09-485F-9113-02C9E3B00390}" presName="Name9" presStyleLbl="parChTrans1D2" presStyleIdx="2" presStyleCnt="10"/>
      <dgm:spPr/>
      <dgm:t>
        <a:bodyPr/>
        <a:lstStyle/>
        <a:p>
          <a:endParaRPr lang="ru-RU"/>
        </a:p>
      </dgm:t>
    </dgm:pt>
    <dgm:pt modelId="{47C33E4D-1D63-4838-9BF0-BF58B4205CCD}" type="pres">
      <dgm:prSet presAssocID="{46E3999D-3E09-485F-9113-02C9E3B00390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C28AFF3B-D3A1-4ECE-B438-7296E2C4DD61}" type="pres">
      <dgm:prSet presAssocID="{393E9E53-889A-4B2B-898E-7082C0709C34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315671-35F0-43EB-8D3C-362A7533141B}" type="pres">
      <dgm:prSet presAssocID="{596EF562-5020-4C2F-8585-8561724157CA}" presName="Name9" presStyleLbl="parChTrans1D2" presStyleIdx="3" presStyleCnt="10"/>
      <dgm:spPr/>
      <dgm:t>
        <a:bodyPr/>
        <a:lstStyle/>
        <a:p>
          <a:endParaRPr lang="ru-RU"/>
        </a:p>
      </dgm:t>
    </dgm:pt>
    <dgm:pt modelId="{DCD8E22A-E6D3-4824-9385-9D2769F33AFF}" type="pres">
      <dgm:prSet presAssocID="{596EF562-5020-4C2F-8585-8561724157CA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DF706A19-6AC1-409B-9A28-B828BCCCDDE9}" type="pres">
      <dgm:prSet presAssocID="{626BBD2A-E3E2-4932-8598-99487D89CAD7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B46D9-DCE3-4AA7-83DE-3D0E229111E2}" type="pres">
      <dgm:prSet presAssocID="{3CA0419A-D259-41D8-A1F9-F93343F5C667}" presName="Name9" presStyleLbl="parChTrans1D2" presStyleIdx="4" presStyleCnt="10"/>
      <dgm:spPr/>
      <dgm:t>
        <a:bodyPr/>
        <a:lstStyle/>
        <a:p>
          <a:endParaRPr lang="ru-RU"/>
        </a:p>
      </dgm:t>
    </dgm:pt>
    <dgm:pt modelId="{B03995C7-C936-4BAD-9669-62136E2B98E0}" type="pres">
      <dgm:prSet presAssocID="{3CA0419A-D259-41D8-A1F9-F93343F5C667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792BAF4F-A339-4B4E-BC6C-1B4C6AE2A826}" type="pres">
      <dgm:prSet presAssocID="{38808E2D-D5AF-43C2-B517-174A2DD4A43B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7951F-2BE3-41C6-89FE-7561BB0A56CC}" type="pres">
      <dgm:prSet presAssocID="{C945FE96-2671-45BA-B99F-3CAF54D6A5DD}" presName="Name9" presStyleLbl="parChTrans1D2" presStyleIdx="5" presStyleCnt="10"/>
      <dgm:spPr/>
      <dgm:t>
        <a:bodyPr/>
        <a:lstStyle/>
        <a:p>
          <a:endParaRPr lang="ru-RU"/>
        </a:p>
      </dgm:t>
    </dgm:pt>
    <dgm:pt modelId="{7CC31B1E-DA77-4A7D-975E-2F3AF1A46746}" type="pres">
      <dgm:prSet presAssocID="{C945FE96-2671-45BA-B99F-3CAF54D6A5DD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4B5C9F6A-70EC-4606-BE5E-738D84214CBC}" type="pres">
      <dgm:prSet presAssocID="{FED7DDDA-637E-43DE-8380-348F3F172A2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AD9C8-61C1-4D23-82A7-E757C9528985}" type="pres">
      <dgm:prSet presAssocID="{1B58F1FE-6C68-425E-97B4-67A1C1E0559F}" presName="Name9" presStyleLbl="parChTrans1D2" presStyleIdx="6" presStyleCnt="10"/>
      <dgm:spPr/>
      <dgm:t>
        <a:bodyPr/>
        <a:lstStyle/>
        <a:p>
          <a:endParaRPr lang="ru-RU"/>
        </a:p>
      </dgm:t>
    </dgm:pt>
    <dgm:pt modelId="{05BA24E0-139B-481B-AC08-D1123A2750B6}" type="pres">
      <dgm:prSet presAssocID="{1B58F1FE-6C68-425E-97B4-67A1C1E0559F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8F52990A-66DB-479C-BCA2-9C83B9397030}" type="pres">
      <dgm:prSet presAssocID="{1F062D55-434C-4E1A-AD60-777665A626D8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BCE9C-9E52-409E-AE5A-2C528717507E}" type="pres">
      <dgm:prSet presAssocID="{9C7CA8A4-DECB-4B8A-8983-893E38113F6F}" presName="Name9" presStyleLbl="parChTrans1D2" presStyleIdx="7" presStyleCnt="10"/>
      <dgm:spPr/>
      <dgm:t>
        <a:bodyPr/>
        <a:lstStyle/>
        <a:p>
          <a:endParaRPr lang="ru-RU"/>
        </a:p>
      </dgm:t>
    </dgm:pt>
    <dgm:pt modelId="{8617AE41-BA51-4474-965C-78365A422B78}" type="pres">
      <dgm:prSet presAssocID="{9C7CA8A4-DECB-4B8A-8983-893E38113F6F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423F1CD1-597E-4115-A560-748BABF52731}" type="pres">
      <dgm:prSet presAssocID="{0BB783D8-79D4-46BD-B87D-7CBA022D48EE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B19AD5-FCE8-4C50-8065-260B3DCA8F81}" type="pres">
      <dgm:prSet presAssocID="{8D9C0F86-0A89-4383-AB10-8381968ECB8C}" presName="Name9" presStyleLbl="parChTrans1D2" presStyleIdx="8" presStyleCnt="10"/>
      <dgm:spPr/>
      <dgm:t>
        <a:bodyPr/>
        <a:lstStyle/>
        <a:p>
          <a:endParaRPr lang="ru-RU"/>
        </a:p>
      </dgm:t>
    </dgm:pt>
    <dgm:pt modelId="{8BD4BA74-27F3-4192-9055-326CF075A61E}" type="pres">
      <dgm:prSet presAssocID="{8D9C0F86-0A89-4383-AB10-8381968ECB8C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081625F4-B3EC-4E06-8E3F-893CDFFDE2C4}" type="pres">
      <dgm:prSet presAssocID="{D8DA31A1-77F1-4A66-A3FB-B5A7989033FD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A340B-0C51-46DE-9805-5072DAFE8866}" type="pres">
      <dgm:prSet presAssocID="{6A433870-0BED-4745-8864-937B53783EB9}" presName="Name9" presStyleLbl="parChTrans1D2" presStyleIdx="9" presStyleCnt="10"/>
      <dgm:spPr/>
      <dgm:t>
        <a:bodyPr/>
        <a:lstStyle/>
        <a:p>
          <a:endParaRPr lang="ru-RU"/>
        </a:p>
      </dgm:t>
    </dgm:pt>
    <dgm:pt modelId="{273B8977-0716-45AB-A3CE-99E5FB485407}" type="pres">
      <dgm:prSet presAssocID="{6A433870-0BED-4745-8864-937B53783EB9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C8B28B5D-F03B-4D69-9D22-585809ABA984}" type="pres">
      <dgm:prSet presAssocID="{2FC73672-7747-45B2-92E9-76B03ABE385D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24C3E9-B7EB-4F4C-9C60-A57D265539FE}" type="presOf" srcId="{9C7CA8A4-DECB-4B8A-8983-893E38113F6F}" destId="{677BCE9C-9E52-409E-AE5A-2C528717507E}" srcOrd="0" destOrd="0" presId="urn:microsoft.com/office/officeart/2005/8/layout/radial1"/>
    <dgm:cxn modelId="{BC789E93-EA1B-458D-8D1E-B5DC9CE87286}" type="presOf" srcId="{393E9E53-889A-4B2B-898E-7082C0709C34}" destId="{C28AFF3B-D3A1-4ECE-B438-7296E2C4DD61}" srcOrd="0" destOrd="0" presId="urn:microsoft.com/office/officeart/2005/8/layout/radial1"/>
    <dgm:cxn modelId="{43188FB5-613D-48D1-A0BB-47E7BC12A3E8}" srcId="{50D04F5F-E78F-4030-9BD2-100A4C5ABAE9}" destId="{CC43DFA1-A159-4B3D-8BD3-58CCAE35A363}" srcOrd="0" destOrd="0" parTransId="{C16910EB-CEE4-44F8-BD50-5CEBA219C055}" sibTransId="{4CCF6D5F-ED55-4F39-9A0B-E737FEFD4EA5}"/>
    <dgm:cxn modelId="{25D88D3B-0FE0-4F6C-A7B3-A6DA5CDD09EE}" srcId="{CC43DFA1-A159-4B3D-8BD3-58CCAE35A363}" destId="{374829C9-FF95-4F2C-9AC7-BACCE90011D4}" srcOrd="1" destOrd="0" parTransId="{DCFDC917-D873-4DD1-BC4B-6C9E067B7E3D}" sibTransId="{655D268C-B66C-43BB-954D-F79D8814957C}"/>
    <dgm:cxn modelId="{FA31D7E0-3DE5-4B0F-8549-5A0D243BF6E5}" type="presOf" srcId="{AD4CD399-6CA6-4B97-83F1-0F4F10980E10}" destId="{541AF4CD-E34F-43CD-8127-14C08969C6FA}" srcOrd="0" destOrd="0" presId="urn:microsoft.com/office/officeart/2005/8/layout/radial1"/>
    <dgm:cxn modelId="{6B7F745D-5992-4092-B385-B2595706C365}" srcId="{CC43DFA1-A159-4B3D-8BD3-58CCAE35A363}" destId="{D8DA31A1-77F1-4A66-A3FB-B5A7989033FD}" srcOrd="8" destOrd="0" parTransId="{8D9C0F86-0A89-4383-AB10-8381968ECB8C}" sibTransId="{9521A6B5-06F5-49DA-B035-32AFA9EA1BD4}"/>
    <dgm:cxn modelId="{FF9CC866-EFC5-449C-84F9-1DBD3121D666}" type="presOf" srcId="{1B58F1FE-6C68-425E-97B4-67A1C1E0559F}" destId="{C57AD9C8-61C1-4D23-82A7-E757C9528985}" srcOrd="0" destOrd="0" presId="urn:microsoft.com/office/officeart/2005/8/layout/radial1"/>
    <dgm:cxn modelId="{F3C31441-AE9C-4D2A-96BD-435836D2C1EB}" type="presOf" srcId="{596EF562-5020-4C2F-8585-8561724157CA}" destId="{DCD8E22A-E6D3-4824-9385-9D2769F33AFF}" srcOrd="1" destOrd="0" presId="urn:microsoft.com/office/officeart/2005/8/layout/radial1"/>
    <dgm:cxn modelId="{EBB89E77-023C-4992-A64D-4DE5B5EC78FC}" srcId="{CC43DFA1-A159-4B3D-8BD3-58CCAE35A363}" destId="{D7E26F08-C4B9-4544-9C93-B5A9D8CDB77E}" srcOrd="0" destOrd="0" parTransId="{AD4CD399-6CA6-4B97-83F1-0F4F10980E10}" sibTransId="{C5D02442-5DD7-42D2-9520-AC68C0C5B863}"/>
    <dgm:cxn modelId="{3D264F48-F18D-4E1F-B569-40D20F2DB14C}" type="presOf" srcId="{C945FE96-2671-45BA-B99F-3CAF54D6A5DD}" destId="{7457951F-2BE3-41C6-89FE-7561BB0A56CC}" srcOrd="0" destOrd="0" presId="urn:microsoft.com/office/officeart/2005/8/layout/radial1"/>
    <dgm:cxn modelId="{A687CE36-1BDD-4CE8-AB83-EF17874EB3BC}" type="presOf" srcId="{DCFDC917-D873-4DD1-BC4B-6C9E067B7E3D}" destId="{FAABDB29-B5D9-4375-A6DF-683F8626B53C}" srcOrd="0" destOrd="0" presId="urn:microsoft.com/office/officeart/2005/8/layout/radial1"/>
    <dgm:cxn modelId="{653D996C-7B47-41C1-B6A8-2B992741AF39}" type="presOf" srcId="{1B58F1FE-6C68-425E-97B4-67A1C1E0559F}" destId="{05BA24E0-139B-481B-AC08-D1123A2750B6}" srcOrd="1" destOrd="0" presId="urn:microsoft.com/office/officeart/2005/8/layout/radial1"/>
    <dgm:cxn modelId="{FDD88C24-6A92-4136-B00D-59CF8CE8F076}" srcId="{CC43DFA1-A159-4B3D-8BD3-58CCAE35A363}" destId="{393E9E53-889A-4B2B-898E-7082C0709C34}" srcOrd="2" destOrd="0" parTransId="{46E3999D-3E09-485F-9113-02C9E3B00390}" sibTransId="{5F05E5C2-07E2-498F-95A0-1EA29430B663}"/>
    <dgm:cxn modelId="{2FB67D9E-60E0-4A79-AF08-B7DD136C777C}" type="presOf" srcId="{46E3999D-3E09-485F-9113-02C9E3B00390}" destId="{47C33E4D-1D63-4838-9BF0-BF58B4205CCD}" srcOrd="1" destOrd="0" presId="urn:microsoft.com/office/officeart/2005/8/layout/radial1"/>
    <dgm:cxn modelId="{9A369159-5FDE-48AC-BA05-F8ECDD127524}" type="presOf" srcId="{6A433870-0BED-4745-8864-937B53783EB9}" destId="{327A340B-0C51-46DE-9805-5072DAFE8866}" srcOrd="0" destOrd="0" presId="urn:microsoft.com/office/officeart/2005/8/layout/radial1"/>
    <dgm:cxn modelId="{9F6D8050-F1B0-4D30-B99B-42BCB4D6066E}" type="presOf" srcId="{CC43DFA1-A159-4B3D-8BD3-58CCAE35A363}" destId="{217369B4-78BC-4E8A-963B-47102968B10F}" srcOrd="0" destOrd="0" presId="urn:microsoft.com/office/officeart/2005/8/layout/radial1"/>
    <dgm:cxn modelId="{6CF62EF9-7F33-4B46-B756-9818078DFC07}" type="presOf" srcId="{374829C9-FF95-4F2C-9AC7-BACCE90011D4}" destId="{D3D300D1-50FC-4C1A-8E3E-143C161E9164}" srcOrd="0" destOrd="0" presId="urn:microsoft.com/office/officeart/2005/8/layout/radial1"/>
    <dgm:cxn modelId="{547B51F4-B4FC-43A4-85D9-888CEB64324B}" type="presOf" srcId="{3CA0419A-D259-41D8-A1F9-F93343F5C667}" destId="{B03995C7-C936-4BAD-9669-62136E2B98E0}" srcOrd="1" destOrd="0" presId="urn:microsoft.com/office/officeart/2005/8/layout/radial1"/>
    <dgm:cxn modelId="{C7C75CBE-1601-4A75-852B-DE86B3A9AA47}" type="presOf" srcId="{626BBD2A-E3E2-4932-8598-99487D89CAD7}" destId="{DF706A19-6AC1-409B-9A28-B828BCCCDDE9}" srcOrd="0" destOrd="0" presId="urn:microsoft.com/office/officeart/2005/8/layout/radial1"/>
    <dgm:cxn modelId="{C6D2F417-CEEE-4C72-97BE-1E6CEEC1165D}" type="presOf" srcId="{8D9C0F86-0A89-4383-AB10-8381968ECB8C}" destId="{D6B19AD5-FCE8-4C50-8065-260B3DCA8F81}" srcOrd="0" destOrd="0" presId="urn:microsoft.com/office/officeart/2005/8/layout/radial1"/>
    <dgm:cxn modelId="{7CE8B7CD-8B72-40FD-8A34-EDBA3635FF0E}" type="presOf" srcId="{AD4CD399-6CA6-4B97-83F1-0F4F10980E10}" destId="{C94587DD-F722-4527-BD58-93912DF8BC19}" srcOrd="1" destOrd="0" presId="urn:microsoft.com/office/officeart/2005/8/layout/radial1"/>
    <dgm:cxn modelId="{0A5E1097-E0DA-4356-A6D5-BD42EEA311B2}" srcId="{CC43DFA1-A159-4B3D-8BD3-58CCAE35A363}" destId="{626BBD2A-E3E2-4932-8598-99487D89CAD7}" srcOrd="3" destOrd="0" parTransId="{596EF562-5020-4C2F-8585-8561724157CA}" sibTransId="{55112F3C-17E1-43EC-9432-56279F3BFDAD}"/>
    <dgm:cxn modelId="{8AF1DBB6-C0AA-4126-92FA-A9B199CF5494}" type="presOf" srcId="{9C7CA8A4-DECB-4B8A-8983-893E38113F6F}" destId="{8617AE41-BA51-4474-965C-78365A422B78}" srcOrd="1" destOrd="0" presId="urn:microsoft.com/office/officeart/2005/8/layout/radial1"/>
    <dgm:cxn modelId="{376BCFB5-9535-49E1-9B56-EA3DC8F4C7AE}" type="presOf" srcId="{596EF562-5020-4C2F-8585-8561724157CA}" destId="{69315671-35F0-43EB-8D3C-362A7533141B}" srcOrd="0" destOrd="0" presId="urn:microsoft.com/office/officeart/2005/8/layout/radial1"/>
    <dgm:cxn modelId="{0F999894-8FB0-4768-A3F2-6868E2493214}" type="presOf" srcId="{D8DA31A1-77F1-4A66-A3FB-B5A7989033FD}" destId="{081625F4-B3EC-4E06-8E3F-893CDFFDE2C4}" srcOrd="0" destOrd="0" presId="urn:microsoft.com/office/officeart/2005/8/layout/radial1"/>
    <dgm:cxn modelId="{F01F97A9-93A4-430D-BC30-D020BA257B78}" type="presOf" srcId="{3CA0419A-D259-41D8-A1F9-F93343F5C667}" destId="{A61B46D9-DCE3-4AA7-83DE-3D0E229111E2}" srcOrd="0" destOrd="0" presId="urn:microsoft.com/office/officeart/2005/8/layout/radial1"/>
    <dgm:cxn modelId="{39E93B55-7297-47AF-8952-C6082D7498E9}" srcId="{CC43DFA1-A159-4B3D-8BD3-58CCAE35A363}" destId="{0BB783D8-79D4-46BD-B87D-7CBA022D48EE}" srcOrd="7" destOrd="0" parTransId="{9C7CA8A4-DECB-4B8A-8983-893E38113F6F}" sibTransId="{78FAEE16-38C4-41A1-890E-4A2B72A93AA5}"/>
    <dgm:cxn modelId="{E2FBDA7F-100A-4C13-8AD0-BABA756A0FB4}" srcId="{CC43DFA1-A159-4B3D-8BD3-58CCAE35A363}" destId="{1F062D55-434C-4E1A-AD60-777665A626D8}" srcOrd="6" destOrd="0" parTransId="{1B58F1FE-6C68-425E-97B4-67A1C1E0559F}" sibTransId="{0E581409-8E6B-49DB-8DFD-40C870AB3665}"/>
    <dgm:cxn modelId="{390639D0-AEAF-495C-B2F4-E9DB191E1BB5}" srcId="{CC43DFA1-A159-4B3D-8BD3-58CCAE35A363}" destId="{38808E2D-D5AF-43C2-B517-174A2DD4A43B}" srcOrd="4" destOrd="0" parTransId="{3CA0419A-D259-41D8-A1F9-F93343F5C667}" sibTransId="{EFEE557F-A3FA-48E8-872C-A6D104EF3931}"/>
    <dgm:cxn modelId="{C84CF2A2-5673-4F77-B162-B100177E1394}" type="presOf" srcId="{6A433870-0BED-4745-8864-937B53783EB9}" destId="{273B8977-0716-45AB-A3CE-99E5FB485407}" srcOrd="1" destOrd="0" presId="urn:microsoft.com/office/officeart/2005/8/layout/radial1"/>
    <dgm:cxn modelId="{7E6E0A9F-9F00-4A1D-B26D-A5D1FAC1F4B1}" type="presOf" srcId="{46E3999D-3E09-485F-9113-02C9E3B00390}" destId="{6F60C972-8E78-4ED7-BD33-99DD11B4E990}" srcOrd="0" destOrd="0" presId="urn:microsoft.com/office/officeart/2005/8/layout/radial1"/>
    <dgm:cxn modelId="{8DF4F283-C886-4BAF-B5C2-BDEF03937D23}" type="presOf" srcId="{FED7DDDA-637E-43DE-8380-348F3F172A2E}" destId="{4B5C9F6A-70EC-4606-BE5E-738D84214CBC}" srcOrd="0" destOrd="0" presId="urn:microsoft.com/office/officeart/2005/8/layout/radial1"/>
    <dgm:cxn modelId="{23BD5368-1700-41DF-A482-F7A0DC8EE78C}" type="presOf" srcId="{D7E26F08-C4B9-4544-9C93-B5A9D8CDB77E}" destId="{7984594E-B034-4127-A219-D269A32FC467}" srcOrd="0" destOrd="0" presId="urn:microsoft.com/office/officeart/2005/8/layout/radial1"/>
    <dgm:cxn modelId="{153EB856-676F-4CE4-8B05-73797E7E800F}" type="presOf" srcId="{DCFDC917-D873-4DD1-BC4B-6C9E067B7E3D}" destId="{86AC8E30-1C57-4274-A713-00536F5C19D5}" srcOrd="1" destOrd="0" presId="urn:microsoft.com/office/officeart/2005/8/layout/radial1"/>
    <dgm:cxn modelId="{3215E5E6-67DE-436C-845B-AE8DB5E02C2E}" type="presOf" srcId="{1F062D55-434C-4E1A-AD60-777665A626D8}" destId="{8F52990A-66DB-479C-BCA2-9C83B9397030}" srcOrd="0" destOrd="0" presId="urn:microsoft.com/office/officeart/2005/8/layout/radial1"/>
    <dgm:cxn modelId="{33DFF51F-6873-4871-940F-958766F4EAAE}" type="presOf" srcId="{38808E2D-D5AF-43C2-B517-174A2DD4A43B}" destId="{792BAF4F-A339-4B4E-BC6C-1B4C6AE2A826}" srcOrd="0" destOrd="0" presId="urn:microsoft.com/office/officeart/2005/8/layout/radial1"/>
    <dgm:cxn modelId="{5A57A414-A510-4226-A4A3-6C15DB1423DA}" type="presOf" srcId="{0BB783D8-79D4-46BD-B87D-7CBA022D48EE}" destId="{423F1CD1-597E-4115-A560-748BABF52731}" srcOrd="0" destOrd="0" presId="urn:microsoft.com/office/officeart/2005/8/layout/radial1"/>
    <dgm:cxn modelId="{007BC33A-8E8F-424F-B40A-A27EFB7AABEE}" type="presOf" srcId="{2FC73672-7747-45B2-92E9-76B03ABE385D}" destId="{C8B28B5D-F03B-4D69-9D22-585809ABA984}" srcOrd="0" destOrd="0" presId="urn:microsoft.com/office/officeart/2005/8/layout/radial1"/>
    <dgm:cxn modelId="{41F58D4D-7FA8-4ABF-8A74-B6AE87F9EA2D}" srcId="{CC43DFA1-A159-4B3D-8BD3-58CCAE35A363}" destId="{FED7DDDA-637E-43DE-8380-348F3F172A2E}" srcOrd="5" destOrd="0" parTransId="{C945FE96-2671-45BA-B99F-3CAF54D6A5DD}" sibTransId="{0049FEA1-BE7C-4B92-9808-4535D8994A60}"/>
    <dgm:cxn modelId="{5FCCC746-618C-4CA0-9DCE-E7A65E8E7F88}" type="presOf" srcId="{C945FE96-2671-45BA-B99F-3CAF54D6A5DD}" destId="{7CC31B1E-DA77-4A7D-975E-2F3AF1A46746}" srcOrd="1" destOrd="0" presId="urn:microsoft.com/office/officeart/2005/8/layout/radial1"/>
    <dgm:cxn modelId="{EF2DC8F8-AD04-4404-86D1-2DF66FD185E7}" type="presOf" srcId="{8D9C0F86-0A89-4383-AB10-8381968ECB8C}" destId="{8BD4BA74-27F3-4192-9055-326CF075A61E}" srcOrd="1" destOrd="0" presId="urn:microsoft.com/office/officeart/2005/8/layout/radial1"/>
    <dgm:cxn modelId="{89D2BF42-1797-4C3F-ADCF-7AFD296F9231}" type="presOf" srcId="{50D04F5F-E78F-4030-9BD2-100A4C5ABAE9}" destId="{57EAB2FB-E653-4A5E-B5DD-6FF6B882574C}" srcOrd="0" destOrd="0" presId="urn:microsoft.com/office/officeart/2005/8/layout/radial1"/>
    <dgm:cxn modelId="{1636F538-C235-4E7E-BBBB-EE17F4B2CC7F}" srcId="{CC43DFA1-A159-4B3D-8BD3-58CCAE35A363}" destId="{2FC73672-7747-45B2-92E9-76B03ABE385D}" srcOrd="9" destOrd="0" parTransId="{6A433870-0BED-4745-8864-937B53783EB9}" sibTransId="{E30B3286-8297-445A-829F-29C791BF37DC}"/>
    <dgm:cxn modelId="{9DB474EA-682F-4A7B-8A5E-636893903C12}" type="presParOf" srcId="{57EAB2FB-E653-4A5E-B5DD-6FF6B882574C}" destId="{217369B4-78BC-4E8A-963B-47102968B10F}" srcOrd="0" destOrd="0" presId="urn:microsoft.com/office/officeart/2005/8/layout/radial1"/>
    <dgm:cxn modelId="{C9A4ACDC-F7F5-44FD-BB32-1A58E6A935CB}" type="presParOf" srcId="{57EAB2FB-E653-4A5E-B5DD-6FF6B882574C}" destId="{541AF4CD-E34F-43CD-8127-14C08969C6FA}" srcOrd="1" destOrd="0" presId="urn:microsoft.com/office/officeart/2005/8/layout/radial1"/>
    <dgm:cxn modelId="{131CBF51-2165-4C60-AE2C-D07FF4556D52}" type="presParOf" srcId="{541AF4CD-E34F-43CD-8127-14C08969C6FA}" destId="{C94587DD-F722-4527-BD58-93912DF8BC19}" srcOrd="0" destOrd="0" presId="urn:microsoft.com/office/officeart/2005/8/layout/radial1"/>
    <dgm:cxn modelId="{B103EE94-3447-431E-855D-0C7EFDE5FB6A}" type="presParOf" srcId="{57EAB2FB-E653-4A5E-B5DD-6FF6B882574C}" destId="{7984594E-B034-4127-A219-D269A32FC467}" srcOrd="2" destOrd="0" presId="urn:microsoft.com/office/officeart/2005/8/layout/radial1"/>
    <dgm:cxn modelId="{F7D4D69C-4CB4-4A6D-8B8F-CC749C046BE0}" type="presParOf" srcId="{57EAB2FB-E653-4A5E-B5DD-6FF6B882574C}" destId="{FAABDB29-B5D9-4375-A6DF-683F8626B53C}" srcOrd="3" destOrd="0" presId="urn:microsoft.com/office/officeart/2005/8/layout/radial1"/>
    <dgm:cxn modelId="{47BDA893-930B-4E86-AC3C-DB36130AA99D}" type="presParOf" srcId="{FAABDB29-B5D9-4375-A6DF-683F8626B53C}" destId="{86AC8E30-1C57-4274-A713-00536F5C19D5}" srcOrd="0" destOrd="0" presId="urn:microsoft.com/office/officeart/2005/8/layout/radial1"/>
    <dgm:cxn modelId="{65E955E9-62AB-4BCB-8334-BDFD8545120E}" type="presParOf" srcId="{57EAB2FB-E653-4A5E-B5DD-6FF6B882574C}" destId="{D3D300D1-50FC-4C1A-8E3E-143C161E9164}" srcOrd="4" destOrd="0" presId="urn:microsoft.com/office/officeart/2005/8/layout/radial1"/>
    <dgm:cxn modelId="{794C7B3D-257F-4151-A919-F68BC8C6CAE9}" type="presParOf" srcId="{57EAB2FB-E653-4A5E-B5DD-6FF6B882574C}" destId="{6F60C972-8E78-4ED7-BD33-99DD11B4E990}" srcOrd="5" destOrd="0" presId="urn:microsoft.com/office/officeart/2005/8/layout/radial1"/>
    <dgm:cxn modelId="{18337963-44FC-4C8A-A426-7833AF9813E9}" type="presParOf" srcId="{6F60C972-8E78-4ED7-BD33-99DD11B4E990}" destId="{47C33E4D-1D63-4838-9BF0-BF58B4205CCD}" srcOrd="0" destOrd="0" presId="urn:microsoft.com/office/officeart/2005/8/layout/radial1"/>
    <dgm:cxn modelId="{A8D5B4A3-E746-4183-966D-1FDA546EA4E7}" type="presParOf" srcId="{57EAB2FB-E653-4A5E-B5DD-6FF6B882574C}" destId="{C28AFF3B-D3A1-4ECE-B438-7296E2C4DD61}" srcOrd="6" destOrd="0" presId="urn:microsoft.com/office/officeart/2005/8/layout/radial1"/>
    <dgm:cxn modelId="{20509D3D-F3FF-4452-A874-18861298486A}" type="presParOf" srcId="{57EAB2FB-E653-4A5E-B5DD-6FF6B882574C}" destId="{69315671-35F0-43EB-8D3C-362A7533141B}" srcOrd="7" destOrd="0" presId="urn:microsoft.com/office/officeart/2005/8/layout/radial1"/>
    <dgm:cxn modelId="{D3EC55FE-3123-4540-9ABF-19B35C6A41D1}" type="presParOf" srcId="{69315671-35F0-43EB-8D3C-362A7533141B}" destId="{DCD8E22A-E6D3-4824-9385-9D2769F33AFF}" srcOrd="0" destOrd="0" presId="urn:microsoft.com/office/officeart/2005/8/layout/radial1"/>
    <dgm:cxn modelId="{8DFF98D6-2557-488C-8BEC-B9AA973F142D}" type="presParOf" srcId="{57EAB2FB-E653-4A5E-B5DD-6FF6B882574C}" destId="{DF706A19-6AC1-409B-9A28-B828BCCCDDE9}" srcOrd="8" destOrd="0" presId="urn:microsoft.com/office/officeart/2005/8/layout/radial1"/>
    <dgm:cxn modelId="{BB9E0E45-E50F-4995-9ACD-333EF2812FDC}" type="presParOf" srcId="{57EAB2FB-E653-4A5E-B5DD-6FF6B882574C}" destId="{A61B46D9-DCE3-4AA7-83DE-3D0E229111E2}" srcOrd="9" destOrd="0" presId="urn:microsoft.com/office/officeart/2005/8/layout/radial1"/>
    <dgm:cxn modelId="{819B978B-0ECB-465E-A4C7-F25A47FE0B3F}" type="presParOf" srcId="{A61B46D9-DCE3-4AA7-83DE-3D0E229111E2}" destId="{B03995C7-C936-4BAD-9669-62136E2B98E0}" srcOrd="0" destOrd="0" presId="urn:microsoft.com/office/officeart/2005/8/layout/radial1"/>
    <dgm:cxn modelId="{28EE6BE5-4C9A-4310-85C4-C21D5537B070}" type="presParOf" srcId="{57EAB2FB-E653-4A5E-B5DD-6FF6B882574C}" destId="{792BAF4F-A339-4B4E-BC6C-1B4C6AE2A826}" srcOrd="10" destOrd="0" presId="urn:microsoft.com/office/officeart/2005/8/layout/radial1"/>
    <dgm:cxn modelId="{7E5E9143-17A1-4143-850F-F5F902373856}" type="presParOf" srcId="{57EAB2FB-E653-4A5E-B5DD-6FF6B882574C}" destId="{7457951F-2BE3-41C6-89FE-7561BB0A56CC}" srcOrd="11" destOrd="0" presId="urn:microsoft.com/office/officeart/2005/8/layout/radial1"/>
    <dgm:cxn modelId="{FFB664DE-1E56-442F-90B1-A311F59BC0E5}" type="presParOf" srcId="{7457951F-2BE3-41C6-89FE-7561BB0A56CC}" destId="{7CC31B1E-DA77-4A7D-975E-2F3AF1A46746}" srcOrd="0" destOrd="0" presId="urn:microsoft.com/office/officeart/2005/8/layout/radial1"/>
    <dgm:cxn modelId="{7DA07CED-12BB-43D1-966A-B2D205627A6D}" type="presParOf" srcId="{57EAB2FB-E653-4A5E-B5DD-6FF6B882574C}" destId="{4B5C9F6A-70EC-4606-BE5E-738D84214CBC}" srcOrd="12" destOrd="0" presId="urn:microsoft.com/office/officeart/2005/8/layout/radial1"/>
    <dgm:cxn modelId="{B9BDC7D0-494F-438E-8A94-02E8791719D0}" type="presParOf" srcId="{57EAB2FB-E653-4A5E-B5DD-6FF6B882574C}" destId="{C57AD9C8-61C1-4D23-82A7-E757C9528985}" srcOrd="13" destOrd="0" presId="urn:microsoft.com/office/officeart/2005/8/layout/radial1"/>
    <dgm:cxn modelId="{BAD367DD-C1A7-4C74-A62B-126D97888271}" type="presParOf" srcId="{C57AD9C8-61C1-4D23-82A7-E757C9528985}" destId="{05BA24E0-139B-481B-AC08-D1123A2750B6}" srcOrd="0" destOrd="0" presId="urn:microsoft.com/office/officeart/2005/8/layout/radial1"/>
    <dgm:cxn modelId="{D07F8D4B-3B5A-484F-BEEC-2E6EBE5658C2}" type="presParOf" srcId="{57EAB2FB-E653-4A5E-B5DD-6FF6B882574C}" destId="{8F52990A-66DB-479C-BCA2-9C83B9397030}" srcOrd="14" destOrd="0" presId="urn:microsoft.com/office/officeart/2005/8/layout/radial1"/>
    <dgm:cxn modelId="{6735C2D8-737C-4587-A04C-CDEDAF0231D4}" type="presParOf" srcId="{57EAB2FB-E653-4A5E-B5DD-6FF6B882574C}" destId="{677BCE9C-9E52-409E-AE5A-2C528717507E}" srcOrd="15" destOrd="0" presId="urn:microsoft.com/office/officeart/2005/8/layout/radial1"/>
    <dgm:cxn modelId="{6F08F9B0-E220-48B8-9734-1BFBB2FA564E}" type="presParOf" srcId="{677BCE9C-9E52-409E-AE5A-2C528717507E}" destId="{8617AE41-BA51-4474-965C-78365A422B78}" srcOrd="0" destOrd="0" presId="urn:microsoft.com/office/officeart/2005/8/layout/radial1"/>
    <dgm:cxn modelId="{B2155C71-1E71-4DBB-A8D8-D82CC8256577}" type="presParOf" srcId="{57EAB2FB-E653-4A5E-B5DD-6FF6B882574C}" destId="{423F1CD1-597E-4115-A560-748BABF52731}" srcOrd="16" destOrd="0" presId="urn:microsoft.com/office/officeart/2005/8/layout/radial1"/>
    <dgm:cxn modelId="{8957C452-1DA1-4C8E-B55F-97C94F2A7EDC}" type="presParOf" srcId="{57EAB2FB-E653-4A5E-B5DD-6FF6B882574C}" destId="{D6B19AD5-FCE8-4C50-8065-260B3DCA8F81}" srcOrd="17" destOrd="0" presId="urn:microsoft.com/office/officeart/2005/8/layout/radial1"/>
    <dgm:cxn modelId="{8EAB7178-5FAA-4D21-A99E-CABEBDBF9B3F}" type="presParOf" srcId="{D6B19AD5-FCE8-4C50-8065-260B3DCA8F81}" destId="{8BD4BA74-27F3-4192-9055-326CF075A61E}" srcOrd="0" destOrd="0" presId="urn:microsoft.com/office/officeart/2005/8/layout/radial1"/>
    <dgm:cxn modelId="{3C7536FD-9BA8-45E4-93AE-D51A35DE4EA7}" type="presParOf" srcId="{57EAB2FB-E653-4A5E-B5DD-6FF6B882574C}" destId="{081625F4-B3EC-4E06-8E3F-893CDFFDE2C4}" srcOrd="18" destOrd="0" presId="urn:microsoft.com/office/officeart/2005/8/layout/radial1"/>
    <dgm:cxn modelId="{3C20AB15-E2A7-402B-BC7E-C399D1B724BD}" type="presParOf" srcId="{57EAB2FB-E653-4A5E-B5DD-6FF6B882574C}" destId="{327A340B-0C51-46DE-9805-5072DAFE8866}" srcOrd="19" destOrd="0" presId="urn:microsoft.com/office/officeart/2005/8/layout/radial1"/>
    <dgm:cxn modelId="{5F46FEED-1CA0-4B28-B4F6-9B7CD22569B6}" type="presParOf" srcId="{327A340B-0C51-46DE-9805-5072DAFE8866}" destId="{273B8977-0716-45AB-A3CE-99E5FB485407}" srcOrd="0" destOrd="0" presId="urn:microsoft.com/office/officeart/2005/8/layout/radial1"/>
    <dgm:cxn modelId="{D2F23CBE-A48C-4BCB-8DD9-905C6C767840}" type="presParOf" srcId="{57EAB2FB-E653-4A5E-B5DD-6FF6B882574C}" destId="{C8B28B5D-F03B-4D69-9D22-585809ABA984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D38E2-2561-4CBA-9F06-1192E0041A6E}">
      <dsp:nvSpPr>
        <dsp:cNvPr id="0" name=""/>
        <dsp:cNvSpPr/>
      </dsp:nvSpPr>
      <dsp:spPr>
        <a:xfrm>
          <a:off x="1621208" y="1782220"/>
          <a:ext cx="1294657" cy="1294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300" kern="1200"/>
        </a:p>
      </dsp:txBody>
      <dsp:txXfrm>
        <a:off x="1810806" y="1971818"/>
        <a:ext cx="915461" cy="915461"/>
      </dsp:txXfrm>
    </dsp:sp>
    <dsp:sp modelId="{AB642E02-A06D-4B3C-BA14-FA1E6EC2F754}">
      <dsp:nvSpPr>
        <dsp:cNvPr id="0" name=""/>
        <dsp:cNvSpPr/>
      </dsp:nvSpPr>
      <dsp:spPr>
        <a:xfrm rot="16200000">
          <a:off x="2072795" y="1560797"/>
          <a:ext cx="39148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1483" y="25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58750" y="1576691"/>
        <a:ext cx="19574" cy="19574"/>
      </dsp:txXfrm>
    </dsp:sp>
    <dsp:sp modelId="{C41BF6B9-0BB0-42CD-955E-2901B472B380}">
      <dsp:nvSpPr>
        <dsp:cNvPr id="0" name=""/>
        <dsp:cNvSpPr/>
      </dsp:nvSpPr>
      <dsp:spPr>
        <a:xfrm>
          <a:off x="1621208" y="96079"/>
          <a:ext cx="1294657" cy="1294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A</a:t>
          </a: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ttention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1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(увага)</a:t>
          </a:r>
          <a:endParaRPr kumimoji="0" lang="ru-RU" altLang="ru-RU" sz="11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sp:txBody>
      <dsp:txXfrm>
        <a:off x="1810806" y="285677"/>
        <a:ext cx="915461" cy="915461"/>
      </dsp:txXfrm>
    </dsp:sp>
    <dsp:sp modelId="{3808834C-5AF7-4706-AAEB-991D0EE491A1}">
      <dsp:nvSpPr>
        <dsp:cNvPr id="0" name=""/>
        <dsp:cNvSpPr/>
      </dsp:nvSpPr>
      <dsp:spPr>
        <a:xfrm rot="20520000">
          <a:off x="2874603" y="2143344"/>
          <a:ext cx="39148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1483" y="25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60558" y="2159239"/>
        <a:ext cx="19574" cy="19574"/>
      </dsp:txXfrm>
    </dsp:sp>
    <dsp:sp modelId="{9E58DDFA-C19D-4703-8F8E-3AE5BBC189D2}">
      <dsp:nvSpPr>
        <dsp:cNvPr id="0" name=""/>
        <dsp:cNvSpPr/>
      </dsp:nvSpPr>
      <dsp:spPr>
        <a:xfrm>
          <a:off x="3224824" y="1261174"/>
          <a:ext cx="1294657" cy="1294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I</a:t>
          </a: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nterest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1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(інтерес)</a:t>
          </a:r>
          <a:endParaRPr kumimoji="0" lang="ru-RU" altLang="ru-RU" sz="11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sp:txBody>
      <dsp:txXfrm>
        <a:off x="3414422" y="1450772"/>
        <a:ext cx="915461" cy="915461"/>
      </dsp:txXfrm>
    </dsp:sp>
    <dsp:sp modelId="{24492E23-6ABD-4EFB-9BAA-B7D90FF6FA4C}">
      <dsp:nvSpPr>
        <dsp:cNvPr id="0" name=""/>
        <dsp:cNvSpPr/>
      </dsp:nvSpPr>
      <dsp:spPr>
        <a:xfrm rot="3240000">
          <a:off x="2568340" y="3085926"/>
          <a:ext cx="39148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1483" y="25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54294" y="3101821"/>
        <a:ext cx="19574" cy="19574"/>
      </dsp:txXfrm>
    </dsp:sp>
    <dsp:sp modelId="{05D1C9D7-6CCD-43E8-8B21-2F857E46E23E}">
      <dsp:nvSpPr>
        <dsp:cNvPr id="0" name=""/>
        <dsp:cNvSpPr/>
      </dsp:nvSpPr>
      <dsp:spPr>
        <a:xfrm>
          <a:off x="2612297" y="3146337"/>
          <a:ext cx="1294657" cy="1294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D</a:t>
          </a: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esire</a:t>
          </a:r>
          <a:endParaRPr kumimoji="0" lang="uk-UA" altLang="ru-RU" sz="1100" b="1" i="0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1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(бажання)</a:t>
          </a:r>
          <a:endParaRPr kumimoji="0" lang="ru-RU" altLang="ru-RU" sz="11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sp:txBody>
      <dsp:txXfrm>
        <a:off x="2801895" y="3335935"/>
        <a:ext cx="915461" cy="915461"/>
      </dsp:txXfrm>
    </dsp:sp>
    <dsp:sp modelId="{BBFD7065-3067-4DF9-A1F5-F08067E430A9}">
      <dsp:nvSpPr>
        <dsp:cNvPr id="0" name=""/>
        <dsp:cNvSpPr/>
      </dsp:nvSpPr>
      <dsp:spPr>
        <a:xfrm rot="7560000">
          <a:off x="1577251" y="3085926"/>
          <a:ext cx="39148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1483" y="25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763205" y="3101821"/>
        <a:ext cx="19574" cy="19574"/>
      </dsp:txXfrm>
    </dsp:sp>
    <dsp:sp modelId="{D0B8155B-47F7-48DF-AC2F-7847A438982B}">
      <dsp:nvSpPr>
        <dsp:cNvPr id="0" name=""/>
        <dsp:cNvSpPr/>
      </dsp:nvSpPr>
      <dsp:spPr>
        <a:xfrm>
          <a:off x="630119" y="3146337"/>
          <a:ext cx="1294657" cy="1294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M</a:t>
          </a: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otive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1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</a:t>
          </a:r>
          <a:r>
            <a:rPr kumimoji="0" lang="uk-UA" altLang="ru-RU" sz="11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мотивація</a:t>
          </a:r>
          <a:r>
            <a:rPr kumimoji="0" lang="en-US" altLang="ru-RU" sz="11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)</a:t>
          </a:r>
          <a:endParaRPr kumimoji="0" lang="ru-RU" altLang="ru-RU" sz="11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sp:txBody>
      <dsp:txXfrm>
        <a:off x="819717" y="3335935"/>
        <a:ext cx="915461" cy="915461"/>
      </dsp:txXfrm>
    </dsp:sp>
    <dsp:sp modelId="{5966F855-23BF-4EE3-8F8A-BB80E66926A8}">
      <dsp:nvSpPr>
        <dsp:cNvPr id="0" name=""/>
        <dsp:cNvSpPr/>
      </dsp:nvSpPr>
      <dsp:spPr>
        <a:xfrm rot="11880000">
          <a:off x="1270987" y="2143344"/>
          <a:ext cx="39148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1483" y="256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456942" y="2159239"/>
        <a:ext cx="19574" cy="19574"/>
      </dsp:txXfrm>
    </dsp:sp>
    <dsp:sp modelId="{26D833BB-F4E0-4CA3-B3FA-0329750534E3}">
      <dsp:nvSpPr>
        <dsp:cNvPr id="0" name=""/>
        <dsp:cNvSpPr/>
      </dsp:nvSpPr>
      <dsp:spPr>
        <a:xfrm>
          <a:off x="17592" y="1261174"/>
          <a:ext cx="1294657" cy="1294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FF5050"/>
              </a:solidFill>
              <a:effectLst/>
              <a:latin typeface="Verdana" panose="020B0604030504040204" pitchFamily="34" charset="0"/>
            </a:rPr>
            <a:t>A</a:t>
          </a:r>
          <a:r>
            <a:rPr kumimoji="0" lang="en-US" altLang="ru-RU" sz="1100" b="1" i="0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ction</a:t>
          </a:r>
          <a:endParaRPr kumimoji="0" lang="uk-UA" altLang="ru-RU" sz="1100" b="1" i="0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1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Verdana" panose="020B0604030504040204" pitchFamily="34" charset="0"/>
            </a:rPr>
            <a:t>(дія)</a:t>
          </a:r>
          <a:endParaRPr kumimoji="0" lang="ru-RU" altLang="ru-RU" sz="11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Verdana" panose="020B0604030504040204" pitchFamily="34" charset="0"/>
          </a:endParaRPr>
        </a:p>
      </dsp:txBody>
      <dsp:txXfrm>
        <a:off x="207190" y="1450772"/>
        <a:ext cx="915461" cy="9154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E58C0-670A-4ED1-8CB4-2E52AE6FB24C}">
      <dsp:nvSpPr>
        <dsp:cNvPr id="0" name=""/>
        <dsp:cNvSpPr/>
      </dsp:nvSpPr>
      <dsp:spPr>
        <a:xfrm>
          <a:off x="1701970" y="2187770"/>
          <a:ext cx="1491909" cy="1491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1920455" y="2406255"/>
        <a:ext cx="1054939" cy="1054939"/>
      </dsp:txXfrm>
    </dsp:sp>
    <dsp:sp modelId="{A74AE3D6-8AB6-41F9-88E8-4F535AEE4091}">
      <dsp:nvSpPr>
        <dsp:cNvPr id="0" name=""/>
        <dsp:cNvSpPr/>
      </dsp:nvSpPr>
      <dsp:spPr>
        <a:xfrm rot="16200000">
          <a:off x="2222278" y="1934698"/>
          <a:ext cx="45129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51293" y="27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36642" y="1950841"/>
        <a:ext cx="22564" cy="22564"/>
      </dsp:txXfrm>
    </dsp:sp>
    <dsp:sp modelId="{18970972-8B92-498B-B1BD-97C5D63916D6}">
      <dsp:nvSpPr>
        <dsp:cNvPr id="0" name=""/>
        <dsp:cNvSpPr/>
      </dsp:nvSpPr>
      <dsp:spPr>
        <a:xfrm>
          <a:off x="1701970" y="244567"/>
          <a:ext cx="1491909" cy="1491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400" b="1" i="0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Раціональні</a:t>
          </a:r>
          <a:endParaRPr kumimoji="0" lang="ru-RU" altLang="ru-RU" sz="14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1920455" y="463052"/>
        <a:ext cx="1054939" cy="1054939"/>
      </dsp:txXfrm>
    </dsp:sp>
    <dsp:sp modelId="{3D15AE65-6A77-48BF-A447-E45C179E780C}">
      <dsp:nvSpPr>
        <dsp:cNvPr id="0" name=""/>
        <dsp:cNvSpPr/>
      </dsp:nvSpPr>
      <dsp:spPr>
        <a:xfrm rot="1800000">
          <a:off x="3063709" y="3392100"/>
          <a:ext cx="45129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51293" y="27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78074" y="3408244"/>
        <a:ext cx="22564" cy="22564"/>
      </dsp:txXfrm>
    </dsp:sp>
    <dsp:sp modelId="{EFC7B354-A836-4A23-ABBA-7CEBDE088473}">
      <dsp:nvSpPr>
        <dsp:cNvPr id="0" name=""/>
        <dsp:cNvSpPr/>
      </dsp:nvSpPr>
      <dsp:spPr>
        <a:xfrm>
          <a:off x="3384833" y="3159372"/>
          <a:ext cx="1491909" cy="1491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400" b="1" i="0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Емоційні</a:t>
          </a:r>
          <a:endParaRPr kumimoji="0" lang="en-US" altLang="ru-RU" sz="1400" b="1" i="0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3603318" y="3377857"/>
        <a:ext cx="1054939" cy="1054939"/>
      </dsp:txXfrm>
    </dsp:sp>
    <dsp:sp modelId="{F4821C57-20AE-4C83-9318-76D40D6F1168}">
      <dsp:nvSpPr>
        <dsp:cNvPr id="0" name=""/>
        <dsp:cNvSpPr/>
      </dsp:nvSpPr>
      <dsp:spPr>
        <a:xfrm rot="9000000">
          <a:off x="1380846" y="3392100"/>
          <a:ext cx="45129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51293" y="27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595210" y="3408244"/>
        <a:ext cx="22564" cy="22564"/>
      </dsp:txXfrm>
    </dsp:sp>
    <dsp:sp modelId="{472EEB87-9A93-4ED6-AEC8-5487E3B1DA57}">
      <dsp:nvSpPr>
        <dsp:cNvPr id="0" name=""/>
        <dsp:cNvSpPr/>
      </dsp:nvSpPr>
      <dsp:spPr>
        <a:xfrm>
          <a:off x="19106" y="3159372"/>
          <a:ext cx="1491909" cy="1491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400" b="1" i="0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Моральні</a:t>
          </a:r>
          <a:endParaRPr kumimoji="0" lang="ru-RU" altLang="ru-RU" sz="1400" b="1" i="0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237591" y="3377857"/>
        <a:ext cx="1054939" cy="1054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369B4-78BC-4E8A-963B-47102968B10F}">
      <dsp:nvSpPr>
        <dsp:cNvPr id="0" name=""/>
        <dsp:cNvSpPr/>
      </dsp:nvSpPr>
      <dsp:spPr>
        <a:xfrm>
          <a:off x="4004751" y="1863213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/>
        </a:p>
      </dsp:txBody>
      <dsp:txXfrm>
        <a:off x="4134162" y="1992624"/>
        <a:ext cx="624850" cy="624850"/>
      </dsp:txXfrm>
    </dsp:sp>
    <dsp:sp modelId="{541AF4CD-E34F-43CD-8127-14C08969C6FA}">
      <dsp:nvSpPr>
        <dsp:cNvPr id="0" name=""/>
        <dsp:cNvSpPr/>
      </dsp:nvSpPr>
      <dsp:spPr>
        <a:xfrm rot="16200000">
          <a:off x="3958478" y="1366162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22182" y="1350699"/>
        <a:ext cx="48810" cy="48810"/>
      </dsp:txXfrm>
    </dsp:sp>
    <dsp:sp modelId="{7984594E-B034-4127-A219-D269A32FC467}">
      <dsp:nvSpPr>
        <dsp:cNvPr id="0" name=""/>
        <dsp:cNvSpPr/>
      </dsp:nvSpPr>
      <dsp:spPr>
        <a:xfrm>
          <a:off x="4004751" y="3323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Друкована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 реклама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4134162" y="132734"/>
        <a:ext cx="624850" cy="624850"/>
      </dsp:txXfrm>
    </dsp:sp>
    <dsp:sp modelId="{FAABDB29-B5D9-4375-A6DF-683F8626B53C}">
      <dsp:nvSpPr>
        <dsp:cNvPr id="0" name=""/>
        <dsp:cNvSpPr/>
      </dsp:nvSpPr>
      <dsp:spPr>
        <a:xfrm rot="18360000">
          <a:off x="4505086" y="1543765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68790" y="1528303"/>
        <a:ext cx="48810" cy="48810"/>
      </dsp:txXfrm>
    </dsp:sp>
    <dsp:sp modelId="{D3D300D1-50FC-4C1A-8E3E-143C161E9164}">
      <dsp:nvSpPr>
        <dsp:cNvPr id="0" name=""/>
        <dsp:cNvSpPr/>
      </dsp:nvSpPr>
      <dsp:spPr>
        <a:xfrm>
          <a:off x="5097967" y="358531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 у пресі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5227378" y="487942"/>
        <a:ext cx="624850" cy="624850"/>
      </dsp:txXfrm>
    </dsp:sp>
    <dsp:sp modelId="{6F60C972-8E78-4ED7-BD33-99DD11B4E990}">
      <dsp:nvSpPr>
        <dsp:cNvPr id="0" name=""/>
        <dsp:cNvSpPr/>
      </dsp:nvSpPr>
      <dsp:spPr>
        <a:xfrm rot="20520000">
          <a:off x="4842908" y="2008738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06612" y="1993275"/>
        <a:ext cx="48810" cy="48810"/>
      </dsp:txXfrm>
    </dsp:sp>
    <dsp:sp modelId="{C28AFF3B-D3A1-4ECE-B438-7296E2C4DD61}">
      <dsp:nvSpPr>
        <dsp:cNvPr id="0" name=""/>
        <dsp:cNvSpPr/>
      </dsp:nvSpPr>
      <dsp:spPr>
        <a:xfrm>
          <a:off x="5773611" y="1288476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 на радіо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5903022" y="1417887"/>
        <a:ext cx="624850" cy="624850"/>
      </dsp:txXfrm>
    </dsp:sp>
    <dsp:sp modelId="{69315671-35F0-43EB-8D3C-362A7533141B}">
      <dsp:nvSpPr>
        <dsp:cNvPr id="0" name=""/>
        <dsp:cNvSpPr/>
      </dsp:nvSpPr>
      <dsp:spPr>
        <a:xfrm rot="1080000">
          <a:off x="4842908" y="2583475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06612" y="2568013"/>
        <a:ext cx="48810" cy="48810"/>
      </dsp:txXfrm>
    </dsp:sp>
    <dsp:sp modelId="{DF706A19-6AC1-409B-9A28-B828BCCCDDE9}">
      <dsp:nvSpPr>
        <dsp:cNvPr id="0" name=""/>
        <dsp:cNvSpPr/>
      </dsp:nvSpPr>
      <dsp:spPr>
        <a:xfrm>
          <a:off x="5773611" y="2437951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на телебаченні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5903022" y="2567362"/>
        <a:ext cx="624850" cy="624850"/>
      </dsp:txXfrm>
    </dsp:sp>
    <dsp:sp modelId="{A61B46D9-DCE3-4AA7-83DE-3D0E229111E2}">
      <dsp:nvSpPr>
        <dsp:cNvPr id="0" name=""/>
        <dsp:cNvSpPr/>
      </dsp:nvSpPr>
      <dsp:spPr>
        <a:xfrm rot="3240000">
          <a:off x="4505086" y="3048448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68790" y="3032985"/>
        <a:ext cx="48810" cy="48810"/>
      </dsp:txXfrm>
    </dsp:sp>
    <dsp:sp modelId="{792BAF4F-A339-4B4E-BC6C-1B4C6AE2A826}">
      <dsp:nvSpPr>
        <dsp:cNvPr id="0" name=""/>
        <dsp:cNvSpPr/>
      </dsp:nvSpPr>
      <dsp:spPr>
        <a:xfrm>
          <a:off x="5097967" y="3367896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Кіно- та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відеореклама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5227378" y="3497307"/>
        <a:ext cx="624850" cy="624850"/>
      </dsp:txXfrm>
    </dsp:sp>
    <dsp:sp modelId="{7457951F-2BE3-41C6-89FE-7561BB0A56CC}">
      <dsp:nvSpPr>
        <dsp:cNvPr id="0" name=""/>
        <dsp:cNvSpPr/>
      </dsp:nvSpPr>
      <dsp:spPr>
        <a:xfrm rot="5400000">
          <a:off x="3958478" y="3226052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22182" y="3210589"/>
        <a:ext cx="48810" cy="48810"/>
      </dsp:txXfrm>
    </dsp:sp>
    <dsp:sp modelId="{4B5C9F6A-70EC-4606-BE5E-738D84214CBC}">
      <dsp:nvSpPr>
        <dsp:cNvPr id="0" name=""/>
        <dsp:cNvSpPr/>
      </dsp:nvSpPr>
      <dsp:spPr>
        <a:xfrm>
          <a:off x="4004751" y="3723103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Виставки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та ярмарки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4134162" y="3852514"/>
        <a:ext cx="624850" cy="624850"/>
      </dsp:txXfrm>
    </dsp:sp>
    <dsp:sp modelId="{C57AD9C8-61C1-4D23-82A7-E757C9528985}">
      <dsp:nvSpPr>
        <dsp:cNvPr id="0" name=""/>
        <dsp:cNvSpPr/>
      </dsp:nvSpPr>
      <dsp:spPr>
        <a:xfrm rot="7560000">
          <a:off x="3411870" y="3048448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75574" y="3032985"/>
        <a:ext cx="48810" cy="48810"/>
      </dsp:txXfrm>
    </dsp:sp>
    <dsp:sp modelId="{8F52990A-66DB-479C-BCA2-9C83B9397030}">
      <dsp:nvSpPr>
        <dsp:cNvPr id="0" name=""/>
        <dsp:cNvSpPr/>
      </dsp:nvSpPr>
      <dsp:spPr>
        <a:xfrm>
          <a:off x="2911535" y="3367896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Рекламні сувеніри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3040946" y="3497307"/>
        <a:ext cx="624850" cy="624850"/>
      </dsp:txXfrm>
    </dsp:sp>
    <dsp:sp modelId="{677BCE9C-9E52-409E-AE5A-2C528717507E}">
      <dsp:nvSpPr>
        <dsp:cNvPr id="0" name=""/>
        <dsp:cNvSpPr/>
      </dsp:nvSpPr>
      <dsp:spPr>
        <a:xfrm rot="9720000">
          <a:off x="3074048" y="2583475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37751" y="2568013"/>
        <a:ext cx="48810" cy="48810"/>
      </dsp:txXfrm>
    </dsp:sp>
    <dsp:sp modelId="{423F1CD1-597E-4115-A560-748BABF52731}">
      <dsp:nvSpPr>
        <dsp:cNvPr id="0" name=""/>
        <dsp:cNvSpPr/>
      </dsp:nvSpPr>
      <dsp:spPr>
        <a:xfrm>
          <a:off x="2235890" y="2437951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Пряма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поштова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2365301" y="2567362"/>
        <a:ext cx="624850" cy="624850"/>
      </dsp:txXfrm>
    </dsp:sp>
    <dsp:sp modelId="{D6B19AD5-FCE8-4C50-8065-260B3DCA8F81}">
      <dsp:nvSpPr>
        <dsp:cNvPr id="0" name=""/>
        <dsp:cNvSpPr/>
      </dsp:nvSpPr>
      <dsp:spPr>
        <a:xfrm rot="11880000">
          <a:off x="3074048" y="2008738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37751" y="1993275"/>
        <a:ext cx="48810" cy="48810"/>
      </dsp:txXfrm>
    </dsp:sp>
    <dsp:sp modelId="{081625F4-B3EC-4E06-8E3F-893CDFFDE2C4}">
      <dsp:nvSpPr>
        <dsp:cNvPr id="0" name=""/>
        <dsp:cNvSpPr/>
      </dsp:nvSpPr>
      <dsp:spPr>
        <a:xfrm>
          <a:off x="2235890" y="1288476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Зовнішня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 реклама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2365301" y="1417887"/>
        <a:ext cx="624850" cy="624850"/>
      </dsp:txXfrm>
    </dsp:sp>
    <dsp:sp modelId="{327A340B-0C51-46DE-9805-5072DAFE8866}">
      <dsp:nvSpPr>
        <dsp:cNvPr id="0" name=""/>
        <dsp:cNvSpPr/>
      </dsp:nvSpPr>
      <dsp:spPr>
        <a:xfrm rot="14040000">
          <a:off x="3411870" y="1543765"/>
          <a:ext cx="976217" cy="17885"/>
        </a:xfrm>
        <a:custGeom>
          <a:avLst/>
          <a:gdLst/>
          <a:ahLst/>
          <a:cxnLst/>
          <a:rect l="0" t="0" r="0" b="0"/>
          <a:pathLst>
            <a:path>
              <a:moveTo>
                <a:pt x="0" y="8942"/>
              </a:moveTo>
              <a:lnTo>
                <a:pt x="976217" y="89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75574" y="1528303"/>
        <a:ext cx="48810" cy="48810"/>
      </dsp:txXfrm>
    </dsp:sp>
    <dsp:sp modelId="{C8B28B5D-F03B-4D69-9D22-585809ABA984}">
      <dsp:nvSpPr>
        <dsp:cNvPr id="0" name=""/>
        <dsp:cNvSpPr/>
      </dsp:nvSpPr>
      <dsp:spPr>
        <a:xfrm>
          <a:off x="2911535" y="358531"/>
          <a:ext cx="883672" cy="8836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Реклама в </a:t>
          </a:r>
          <a:r>
            <a:rPr kumimoji="0" lang="en-US" altLang="ru-RU" sz="800" b="0" i="1" u="none" strike="noStrike" kern="1200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</a:rPr>
            <a:t>Internet</a:t>
          </a:r>
          <a:endParaRPr kumimoji="0" lang="ru-RU" altLang="ru-RU" sz="800" b="0" i="1" u="none" strike="noStrike" kern="1200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anose="02020603050405020304" pitchFamily="18" charset="0"/>
          </a:endParaRPr>
        </a:p>
      </dsp:txBody>
      <dsp:txXfrm>
        <a:off x="3040946" y="487942"/>
        <a:ext cx="624850" cy="624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F546E-1548-4639-ABA1-8271A29258E0}" type="datetimeFigureOut">
              <a:rPr lang="ru-RU" smtClean="0"/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E8C0F-5416-4C19-8FEA-729C3FC2BB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5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A693C1E4-50ED-4916-9FE8-25A4E40F05B3}" type="slidenum">
              <a:rPr lang="ru-RU" smtClean="0">
                <a:solidFill>
                  <a:srgbClr val="000000"/>
                </a:solidFill>
              </a:rPr>
              <a:pPr defTabSz="912813"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26057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D308259-9DF3-46D3-899C-A96B4752D20A}" type="slidenum">
              <a:rPr lang="ru-RU" smtClean="0">
                <a:solidFill>
                  <a:srgbClr val="000000"/>
                </a:solidFill>
              </a:rPr>
              <a:pPr defTabSz="912813"/>
              <a:t>10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745193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D81E5613-C7BA-4C1C-9392-7FD1CFC3D52A}" type="slidenum">
              <a:rPr lang="ru-RU" smtClean="0">
                <a:solidFill>
                  <a:srgbClr val="000000"/>
                </a:solidFill>
              </a:rPr>
              <a:pPr defTabSz="912813"/>
              <a:t>11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28631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A1C80A11-44FC-44FF-AD99-84E5ACDCBC9B}" type="slidenum">
              <a:rPr lang="ru-RU" smtClean="0">
                <a:solidFill>
                  <a:srgbClr val="000000"/>
                </a:solidFill>
              </a:rPr>
              <a:pPr defTabSz="912813"/>
              <a:t>12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97270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FFB45108-C137-4189-A1C8-AB14E4531686}" type="slidenum">
              <a:rPr lang="ru-RU" smtClean="0">
                <a:solidFill>
                  <a:srgbClr val="000000"/>
                </a:solidFill>
              </a:rPr>
              <a:pPr defTabSz="912813"/>
              <a:t>13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62692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8071B0DE-10F2-4A11-A5A6-1D310155F454}" type="slidenum">
              <a:rPr lang="ru-RU" smtClean="0">
                <a:solidFill>
                  <a:srgbClr val="000000"/>
                </a:solidFill>
              </a:rPr>
              <a:pPr defTabSz="912813"/>
              <a:t>14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21822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1183BC3F-C0A9-4B9B-A0CB-E07D8B62E7DB}" type="slidenum">
              <a:rPr lang="ru-RU" smtClean="0">
                <a:solidFill>
                  <a:srgbClr val="000000"/>
                </a:solidFill>
              </a:rPr>
              <a:pPr defTabSz="912813"/>
              <a:t>15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63785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CA19AC13-11F9-4729-B8EA-CCD3F99504B9}" type="slidenum">
              <a:rPr lang="ru-RU" smtClean="0">
                <a:solidFill>
                  <a:srgbClr val="000000"/>
                </a:solidFill>
              </a:rPr>
              <a:pPr defTabSz="912813"/>
              <a:t>16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0136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163D76F-21F9-426C-8D8C-2BF88737B4DE}" type="slidenum">
              <a:rPr lang="ru-RU" smtClean="0">
                <a:solidFill>
                  <a:srgbClr val="000000"/>
                </a:solidFill>
              </a:rPr>
              <a:pPr defTabSz="912813"/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941010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AF9844DD-CBF7-4E1E-9C0B-DEBB5C48389D}" type="slidenum">
              <a:rPr lang="ru-RU" smtClean="0">
                <a:solidFill>
                  <a:srgbClr val="000000"/>
                </a:solidFill>
              </a:rPr>
              <a:pPr defTabSz="912813"/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500911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37A25E6C-62B3-43F1-AF51-748C056E6011}" type="slidenum">
              <a:rPr lang="ru-RU" smtClean="0">
                <a:solidFill>
                  <a:srgbClr val="000000"/>
                </a:solidFill>
              </a:rPr>
              <a:pPr defTabSz="912813"/>
              <a:t>4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986433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2E400FBD-3B53-424F-B468-AD81ACAF3A46}" type="slidenum">
              <a:rPr lang="ru-RU" smtClean="0">
                <a:solidFill>
                  <a:srgbClr val="000000"/>
                </a:solidFill>
              </a:rPr>
              <a:pPr defTabSz="912813"/>
              <a:t>5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55630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F7F5774F-5860-4299-879A-B803F5838392}" type="slidenum">
              <a:rPr lang="ru-RU" smtClean="0">
                <a:solidFill>
                  <a:srgbClr val="000000"/>
                </a:solidFill>
              </a:rPr>
              <a:pPr defTabSz="912813"/>
              <a:t>6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76586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829CB0B9-A1FD-409E-B82B-EEAEE23FB14B}" type="slidenum">
              <a:rPr lang="ru-RU" smtClean="0">
                <a:solidFill>
                  <a:srgbClr val="000000"/>
                </a:solidFill>
              </a:rPr>
              <a:pPr defTabSz="912813"/>
              <a:t>7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85943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04745EA8-20BB-4E45-A24F-4EC65396A18B}" type="slidenum">
              <a:rPr lang="ru-RU" smtClean="0">
                <a:solidFill>
                  <a:srgbClr val="000000"/>
                </a:solidFill>
              </a:rPr>
              <a:pPr defTabSz="912813"/>
              <a:t>8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849984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BA183C30-1EA6-4962-9623-A4D102003ABB}" type="slidenum">
              <a:rPr lang="ru-RU" smtClean="0">
                <a:solidFill>
                  <a:srgbClr val="000000"/>
                </a:solidFill>
              </a:rPr>
              <a:pPr defTabSz="912813"/>
              <a:t>9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0037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A023A1-85F6-4B41-B365-609C306BE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9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03AB9-BBCC-4CC1-88F0-15E15FA463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7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58182-F74F-4346-9086-F0F970D7AE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20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BFB0E-040C-4064-8161-B9535D561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89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93134" y="23764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134" y="23415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018" y="24685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8B4C1-41EA-4F16-AEF9-507A30C7F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9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9375-1E25-40D2-9A05-5193CD035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17667-EFA2-4045-9B51-05FFE6F66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30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BF951-D7F9-4525-9747-D7A74B9A2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20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82C0-6371-46B9-884F-B57100837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29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CD21E-9AB7-456C-A05F-7511D5217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43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91018" y="4683126"/>
            <a:ext cx="12009967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018" y="4649789"/>
            <a:ext cx="12009967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018" y="4773614"/>
            <a:ext cx="12009967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4733" y="6208713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7EA1-3B2B-4C7C-A352-0D2DBB7C9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3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4100" name="Заголовок 21"/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101" name="Текст 12"/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  <a:latin typeface="Verdana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73E87"/>
                </a:solidFill>
                <a:latin typeface="Verdana" pitchFamily="34" charset="0"/>
              </a:rPr>
              <a:t>Стратегії реклами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4733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DAE9C5-E04D-4878-9CDA-A3A7B13F00E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64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ADD7FE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5BD078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5BD078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wm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wm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166938" y="2357439"/>
            <a:ext cx="77724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>
                <a:solidFill>
                  <a:srgbClr val="FF5050"/>
                </a:solidFill>
                <a:latin typeface="Verdana" pitchFamily="34" charset="0"/>
              </a:rPr>
              <a:t>СТРАТЕГІЇ </a:t>
            </a:r>
            <a:r>
              <a:rPr lang="uk-UA" sz="2800" b="1" dirty="0" smtClean="0">
                <a:solidFill>
                  <a:srgbClr val="FF5050"/>
                </a:solidFill>
                <a:latin typeface="Verdana" pitchFamily="34" charset="0"/>
              </a:rPr>
              <a:t>РЕКЛАМИ</a:t>
            </a: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2800" b="1" dirty="0" smtClean="0">
                <a:solidFill>
                  <a:srgbClr val="FF5050"/>
                </a:solidFill>
                <a:latin typeface="Verdana" pitchFamily="34" charset="0"/>
              </a:rPr>
              <a:t>ТЕМА 1</a:t>
            </a:r>
            <a:endParaRPr lang="ru-RU" sz="2000" b="1" dirty="0">
              <a:solidFill>
                <a:srgbClr val="FF5050"/>
              </a:solidFill>
              <a:latin typeface="Verdana" pitchFamily="34" charset="0"/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8112126" y="5000626"/>
            <a:ext cx="2555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50000"/>
              </a:spcBef>
              <a:spcAft>
                <a:spcPct val="0"/>
              </a:spcAft>
            </a:pPr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С.М. Довгань</a:t>
            </a:r>
          </a:p>
        </p:txBody>
      </p:sp>
      <p:sp>
        <p:nvSpPr>
          <p:cNvPr id="922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AA37A-8D49-4823-BB5D-7325EF2115DD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6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9"/>
          <p:cNvSpPr txBox="1">
            <a:spLocks noChangeArrowheads="1"/>
          </p:cNvSpPr>
          <p:nvPr/>
        </p:nvSpPr>
        <p:spPr bwMode="auto">
          <a:xfrm>
            <a:off x="10210800" y="65214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b="1">
                <a:solidFill>
                  <a:prstClr val="black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3309939" y="285750"/>
            <a:ext cx="6715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ОСНОВНІ ПРЕДМЕТИ КОМУНІКАЦІЙНОГО ВПЛИВУ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810126" y="6583364"/>
            <a:ext cx="2555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50000"/>
              </a:spcBef>
              <a:spcAft>
                <a:spcPct val="0"/>
              </a:spcAft>
            </a:pPr>
            <a:r>
              <a:rPr lang="uk-UA" sz="1200" b="1">
                <a:solidFill>
                  <a:prstClr val="black"/>
                </a:solidFill>
                <a:latin typeface="Times New Roman" pitchFamily="18" charset="0"/>
              </a:rPr>
              <a:t>Стратегії реклами</a:t>
            </a:r>
            <a:endParaRPr lang="ru-RU" sz="1200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7413" name="TextBox 20"/>
          <p:cNvSpPr txBox="1">
            <a:spLocks noChangeArrowheads="1"/>
          </p:cNvSpPr>
          <p:nvPr/>
        </p:nvSpPr>
        <p:spPr bwMode="auto">
          <a:xfrm>
            <a:off x="2024063" y="1071563"/>
            <a:ext cx="6572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- унікальна пропозиція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імідж торгової марки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відповідність пропозиції побажанням споживачів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позиціонування торгової марки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17414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74462-4939-4D77-8326-2FA856EC4DB8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6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22" descr="j03974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4201" y="2852739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0" name="Rectangle 9"/>
          <p:cNvSpPr>
            <a:spLocks noChangeArrowheads="1"/>
          </p:cNvSpPr>
          <p:nvPr/>
        </p:nvSpPr>
        <p:spPr bwMode="auto">
          <a:xfrm>
            <a:off x="4222751" y="428625"/>
            <a:ext cx="4422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ВИДИ КОМУНІКАЦІЙНОГО ВПЛИВУ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3590925" y="1141413"/>
          <a:ext cx="4895850" cy="489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61" name="Text Box 30"/>
          <p:cNvSpPr txBox="1">
            <a:spLocks noChangeArrowheads="1"/>
          </p:cNvSpPr>
          <p:nvPr/>
        </p:nvSpPr>
        <p:spPr bwMode="auto">
          <a:xfrm>
            <a:off x="7407276" y="1357313"/>
            <a:ext cx="2303463" cy="1079500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вигоди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здоров</a:t>
            </a:r>
            <a:r>
              <a:rPr lang="en-US" sz="1600" i="1">
                <a:solidFill>
                  <a:srgbClr val="0000FF"/>
                </a:solidFill>
                <a:latin typeface="Times New Roman" pitchFamily="18" charset="0"/>
              </a:rPr>
              <a:t>’</a:t>
            </a: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я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надійність та гарантії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зручність</a:t>
            </a:r>
            <a:endParaRPr lang="ru-RU" sz="160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62" name="Line 31"/>
          <p:cNvSpPr>
            <a:spLocks noChangeShapeType="1"/>
          </p:cNvSpPr>
          <p:nvPr/>
        </p:nvSpPr>
        <p:spPr bwMode="auto">
          <a:xfrm>
            <a:off x="6615113" y="1860550"/>
            <a:ext cx="792162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063" name="Text Box 32"/>
          <p:cNvSpPr txBox="1">
            <a:spLocks noChangeArrowheads="1"/>
          </p:cNvSpPr>
          <p:nvPr/>
        </p:nvSpPr>
        <p:spPr bwMode="auto">
          <a:xfrm>
            <a:off x="8670926" y="3444875"/>
            <a:ext cx="1871663" cy="2057400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страх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самоствердження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свобода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пізнання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гордість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любов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радість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самореалізація</a:t>
            </a:r>
            <a:endParaRPr lang="ru-RU" sz="160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64" name="Line 33"/>
          <p:cNvSpPr>
            <a:spLocks noChangeShapeType="1"/>
          </p:cNvSpPr>
          <p:nvPr/>
        </p:nvSpPr>
        <p:spPr bwMode="auto">
          <a:xfrm>
            <a:off x="8126413" y="4452938"/>
            <a:ext cx="544512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065" name="Text Box 34"/>
          <p:cNvSpPr txBox="1">
            <a:spLocks noChangeArrowheads="1"/>
          </p:cNvSpPr>
          <p:nvPr/>
        </p:nvSpPr>
        <p:spPr bwMode="auto">
          <a:xfrm>
            <a:off x="1554163" y="3933825"/>
            <a:ext cx="1871662" cy="1079500"/>
          </a:xfrm>
          <a:prstGeom prst="rect">
            <a:avLst/>
          </a:prstGeom>
          <a:noFill/>
          <a:ln w="9525">
            <a:solidFill>
              <a:srgbClr val="FF5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справедливість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порядність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соціальний мотив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i="1">
                <a:solidFill>
                  <a:srgbClr val="0000FF"/>
                </a:solidFill>
                <a:latin typeface="Times New Roman" pitchFamily="18" charset="0"/>
              </a:rPr>
              <a:t>мотив співучасті</a:t>
            </a:r>
            <a:endParaRPr lang="ru-RU" sz="160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66" name="Line 36"/>
          <p:cNvSpPr>
            <a:spLocks noChangeShapeType="1"/>
          </p:cNvSpPr>
          <p:nvPr/>
        </p:nvSpPr>
        <p:spPr bwMode="auto">
          <a:xfrm>
            <a:off x="3432176" y="4437063"/>
            <a:ext cx="544513" cy="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06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1A9BA-709F-47D8-A733-F38BD76C07C7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2" descr="j03974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4201" y="2852739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2952751" y="428625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СПОСОБИ ВИКОНАННЯ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grpSp>
        <p:nvGrpSpPr>
          <p:cNvPr id="18436" name="Diagram 11"/>
          <p:cNvGrpSpPr>
            <a:grpSpLocks noChangeAspect="1"/>
          </p:cNvGrpSpPr>
          <p:nvPr/>
        </p:nvGrpSpPr>
        <p:grpSpPr bwMode="auto">
          <a:xfrm>
            <a:off x="2452689" y="1143001"/>
            <a:ext cx="7602537" cy="4435475"/>
            <a:chOff x="1637" y="774"/>
            <a:chExt cx="2443" cy="2794"/>
          </a:xfrm>
        </p:grpSpPr>
        <p:sp>
          <p:nvSpPr>
            <p:cNvPr id="18439" name="_s38916"/>
            <p:cNvSpPr>
              <a:spLocks noChangeShapeType="1"/>
            </p:cNvSpPr>
            <p:nvPr/>
          </p:nvSpPr>
          <p:spPr bwMode="auto">
            <a:xfrm flipH="1" flipV="1">
              <a:off x="2303" y="1539"/>
              <a:ext cx="262" cy="42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8440" name="_s38917"/>
            <p:cNvSpPr>
              <a:spLocks noChangeArrowheads="1"/>
            </p:cNvSpPr>
            <p:nvPr/>
          </p:nvSpPr>
          <p:spPr bwMode="auto">
            <a:xfrm>
              <a:off x="1660" y="999"/>
              <a:ext cx="679" cy="679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Розваги і гумор</a:t>
              </a:r>
              <a:endParaRPr lang="ru-RU" sz="16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8441" name="_s38918"/>
            <p:cNvSpPr>
              <a:spLocks noChangeShapeType="1"/>
            </p:cNvSpPr>
            <p:nvPr/>
          </p:nvSpPr>
          <p:spPr bwMode="auto">
            <a:xfrm flipH="1">
              <a:off x="2326" y="2301"/>
              <a:ext cx="240" cy="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8442" name="_s38919"/>
            <p:cNvSpPr>
              <a:spLocks noChangeArrowheads="1"/>
            </p:cNvSpPr>
            <p:nvPr/>
          </p:nvSpPr>
          <p:spPr bwMode="auto">
            <a:xfrm>
              <a:off x="1637" y="1944"/>
              <a:ext cx="679" cy="679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Заснований </a:t>
              </a:r>
            </a:p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на очевидності</a:t>
              </a:r>
              <a:endParaRPr lang="ru-RU" sz="16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8443" name="_s38920"/>
            <p:cNvSpPr>
              <a:spLocks noChangeShapeType="1"/>
            </p:cNvSpPr>
            <p:nvPr/>
          </p:nvSpPr>
          <p:spPr bwMode="auto">
            <a:xfrm>
              <a:off x="2859" y="2469"/>
              <a:ext cx="326" cy="36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stealth" w="med" len="med"/>
              <a:tailEnd/>
            </a:ln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8444" name="_s38921"/>
            <p:cNvSpPr>
              <a:spLocks noChangeArrowheads="1"/>
            </p:cNvSpPr>
            <p:nvPr/>
          </p:nvSpPr>
          <p:spPr bwMode="auto">
            <a:xfrm>
              <a:off x="2841" y="2874"/>
              <a:ext cx="679" cy="679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Життєвий зріз</a:t>
              </a:r>
              <a:endParaRPr lang="ru-RU" sz="16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8445" name="_s38922"/>
            <p:cNvSpPr>
              <a:spLocks noChangeShapeType="1"/>
            </p:cNvSpPr>
            <p:nvPr/>
          </p:nvSpPr>
          <p:spPr bwMode="auto">
            <a:xfrm>
              <a:off x="3151" y="2300"/>
              <a:ext cx="296" cy="17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8446" name="_s38923"/>
            <p:cNvSpPr>
              <a:spLocks noChangeArrowheads="1"/>
            </p:cNvSpPr>
            <p:nvPr/>
          </p:nvSpPr>
          <p:spPr bwMode="auto">
            <a:xfrm>
              <a:off x="3401" y="2301"/>
              <a:ext cx="679" cy="679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Порівняння</a:t>
              </a:r>
              <a:endParaRPr lang="ru-RU" sz="16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8447" name="_s38924"/>
            <p:cNvSpPr>
              <a:spLocks noChangeShapeType="1"/>
            </p:cNvSpPr>
            <p:nvPr/>
          </p:nvSpPr>
          <p:spPr bwMode="auto">
            <a:xfrm flipV="1">
              <a:off x="3151" y="1791"/>
              <a:ext cx="295" cy="17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8448" name="_s38925"/>
            <p:cNvSpPr>
              <a:spLocks noChangeArrowheads="1"/>
            </p:cNvSpPr>
            <p:nvPr/>
          </p:nvSpPr>
          <p:spPr bwMode="auto">
            <a:xfrm>
              <a:off x="3401" y="1283"/>
              <a:ext cx="679" cy="679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Символізм</a:t>
              </a:r>
              <a:endParaRPr lang="ru-RU" sz="16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8449" name="_s38926"/>
            <p:cNvSpPr>
              <a:spLocks noChangeShapeType="1"/>
            </p:cNvSpPr>
            <p:nvPr/>
          </p:nvSpPr>
          <p:spPr bwMode="auto">
            <a:xfrm flipV="1">
              <a:off x="2858" y="1452"/>
              <a:ext cx="0" cy="34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8450" name="_s38927"/>
            <p:cNvSpPr>
              <a:spLocks noChangeArrowheads="1"/>
            </p:cNvSpPr>
            <p:nvPr/>
          </p:nvSpPr>
          <p:spPr bwMode="auto">
            <a:xfrm>
              <a:off x="2519" y="774"/>
              <a:ext cx="679" cy="679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Дія на підсвідомість</a:t>
              </a:r>
              <a:endParaRPr lang="ru-RU" sz="16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  <p:sp>
          <p:nvSpPr>
            <p:cNvPr id="18451" name="_s38928"/>
            <p:cNvSpPr>
              <a:spLocks noChangeArrowheads="1"/>
            </p:cNvSpPr>
            <p:nvPr/>
          </p:nvSpPr>
          <p:spPr bwMode="auto">
            <a:xfrm>
              <a:off x="2519" y="1793"/>
              <a:ext cx="679" cy="679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endParaRPr lang="ru-RU" sz="12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8452" name="_s38918"/>
            <p:cNvSpPr>
              <a:spLocks noChangeShapeType="1"/>
            </p:cNvSpPr>
            <p:nvPr/>
          </p:nvSpPr>
          <p:spPr bwMode="auto">
            <a:xfrm flipH="1">
              <a:off x="2326" y="2574"/>
              <a:ext cx="344" cy="675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 type="triangle" w="med" len="med"/>
              <a:tailEnd/>
            </a:ln>
          </p:spPr>
          <p:txBody>
            <a:bodyPr lIns="0" tIns="0" rIns="0" bIns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60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8453" name="_s38919"/>
            <p:cNvSpPr>
              <a:spLocks noChangeArrowheads="1"/>
            </p:cNvSpPr>
            <p:nvPr/>
          </p:nvSpPr>
          <p:spPr bwMode="auto">
            <a:xfrm>
              <a:off x="1637" y="2889"/>
              <a:ext cx="679" cy="679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Використання відомих </a:t>
              </a:r>
            </a:p>
            <a:p>
              <a:pPr algn="ctr" defTabSz="912813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1600" i="1">
                  <a:solidFill>
                    <a:srgbClr val="0000FF"/>
                  </a:solidFill>
                  <a:latin typeface="Times New Roman" pitchFamily="18" charset="0"/>
                </a:rPr>
                <a:t>особистостей</a:t>
              </a:r>
              <a:endParaRPr lang="ru-RU" sz="1600" i="1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sp>
        <p:nvSpPr>
          <p:cNvPr id="18437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8A969-1D90-449C-9CEB-FBE501ACABE6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99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7" name="Picture 22" descr="j03974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4201" y="2852739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8" name="Rectangle 9"/>
          <p:cNvSpPr>
            <a:spLocks noChangeArrowheads="1"/>
          </p:cNvSpPr>
          <p:nvPr/>
        </p:nvSpPr>
        <p:spPr bwMode="auto">
          <a:xfrm>
            <a:off x="3095626" y="571500"/>
            <a:ext cx="6500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КАНАЛИ І ЗАСОБИ ПЕРЕДАЧІ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524001" y="857250"/>
          <a:ext cx="889317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09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51349-F9C4-40A5-B89C-6DA3E8537451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7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ChangeArrowheads="1"/>
          </p:cNvSpPr>
          <p:nvPr/>
        </p:nvSpPr>
        <p:spPr bwMode="auto">
          <a:xfrm>
            <a:off x="2309814" y="285750"/>
            <a:ext cx="6715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ТРИВАЛІСТЬ ВПЛИВУ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9459" name="TextBox 20"/>
          <p:cNvSpPr txBox="1">
            <a:spLocks noChangeArrowheads="1"/>
          </p:cNvSpPr>
          <p:nvPr/>
        </p:nvSpPr>
        <p:spPr bwMode="auto">
          <a:xfrm>
            <a:off x="2024063" y="1071563"/>
            <a:ext cx="65722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- одноразовий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періодичний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постійний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за певною схемою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1946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2A101-0CE8-4083-8D87-11E15898D703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9"/>
          <p:cNvSpPr>
            <a:spLocks noChangeArrowheads="1"/>
          </p:cNvSpPr>
          <p:nvPr/>
        </p:nvSpPr>
        <p:spPr bwMode="auto">
          <a:xfrm>
            <a:off x="2640014" y="260350"/>
            <a:ext cx="6715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ЩО ЦІКАВИТЬ РЕКЛАМОДАВЦЯ?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1774825" y="765176"/>
            <a:ext cx="87137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Охоплення – </a:t>
            </a:r>
            <a:r>
              <a:rPr lang="uk-UA" sz="16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кількість людей, які побачили рекламне звернення хоча б один раз за певний період часу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два виміри: абсолютний і відносний</a:t>
            </a:r>
            <a:endParaRPr lang="ru-RU" sz="1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1703389" y="1700214"/>
            <a:ext cx="87137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Частота</a:t>
            </a:r>
            <a:r>
              <a:rPr lang="uk-UA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 це те, скільки разів люди побачили засіб передачі відповідно до графіка виходу засобів  інформації.	</a:t>
            </a:r>
            <a:endParaRPr lang="ru-RU" sz="1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TextBox 7"/>
          <p:cNvSpPr txBox="1">
            <a:spLocks noChangeArrowheads="1"/>
          </p:cNvSpPr>
          <p:nvPr/>
        </p:nvSpPr>
        <p:spPr bwMode="auto">
          <a:xfrm>
            <a:off x="1703389" y="2420939"/>
            <a:ext cx="8713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Граничний рейтинг</a:t>
            </a:r>
            <a:r>
              <a:rPr lang="uk-UA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(gross rating points - GRP) - це охоплення, помножене на частоту</a:t>
            </a:r>
            <a:r>
              <a:rPr lang="uk-UA" sz="16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	</a:t>
            </a:r>
            <a:endParaRPr lang="ru-RU" sz="1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1703389" y="2997200"/>
            <a:ext cx="8713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Тривалість – </a:t>
            </a:r>
            <a:r>
              <a:rPr lang="uk-UA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період, протягом якого буде вестись кампанія і протягом якого буде вимірюватися охоплення і частота</a:t>
            </a:r>
            <a:r>
              <a:rPr lang="uk-UA" sz="16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	</a:t>
            </a:r>
            <a:endParaRPr lang="ru-RU" sz="1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1703389" y="3789364"/>
            <a:ext cx="8713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– </a:t>
            </a:r>
            <a:r>
              <a:rPr lang="uk-UA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загальна вартість</a:t>
            </a:r>
            <a:r>
              <a:rPr lang="uk-UA" sz="16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рекламної кампанії 	</a:t>
            </a:r>
            <a:endParaRPr lang="ru-RU" sz="1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73AB0-3A36-4916-8CC3-3A8B1DA4AFFC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3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ChangeArrowheads="1"/>
          </p:cNvSpPr>
          <p:nvPr/>
        </p:nvSpPr>
        <p:spPr bwMode="auto">
          <a:xfrm>
            <a:off x="2640014" y="260350"/>
            <a:ext cx="6715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ЗВ</a:t>
            </a:r>
            <a:r>
              <a:rPr lang="en-US" b="1">
                <a:solidFill>
                  <a:srgbClr val="FF5050"/>
                </a:solidFill>
                <a:latin typeface="Times New Roman" pitchFamily="18" charset="0"/>
              </a:rPr>
              <a:t>’</a:t>
            </a: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ЯЗОК ОХОПЛЕННЯ, ЧАСТОТИ  І ТРИВАЛОСТІ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1703389" y="765175"/>
            <a:ext cx="87137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– </a:t>
            </a:r>
            <a:r>
              <a:rPr lang="uk-UA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млн грн.</a:t>
            </a:r>
            <a:r>
              <a:rPr lang="uk-UA" sz="160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Прямоугольник 10"/>
          <p:cNvSpPr>
            <a:spLocks noChangeArrowheads="1"/>
          </p:cNvSpPr>
          <p:nvPr/>
        </p:nvSpPr>
        <p:spPr bwMode="auto">
          <a:xfrm>
            <a:off x="3071813" y="1196975"/>
            <a:ext cx="863600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09" name="TextBox 11"/>
          <p:cNvSpPr txBox="1">
            <a:spLocks noChangeArrowheads="1"/>
          </p:cNvSpPr>
          <p:nvPr/>
        </p:nvSpPr>
        <p:spPr bwMode="auto">
          <a:xfrm>
            <a:off x="1774825" y="1196976"/>
            <a:ext cx="1296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охоплення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10" name="Прямоугольник 12"/>
          <p:cNvSpPr>
            <a:spLocks noChangeArrowheads="1"/>
          </p:cNvSpPr>
          <p:nvPr/>
        </p:nvSpPr>
        <p:spPr bwMode="auto">
          <a:xfrm>
            <a:off x="3071814" y="1628775"/>
            <a:ext cx="287337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11" name="TextBox 13"/>
          <p:cNvSpPr txBox="1">
            <a:spLocks noChangeArrowheads="1"/>
          </p:cNvSpPr>
          <p:nvPr/>
        </p:nvSpPr>
        <p:spPr bwMode="auto">
          <a:xfrm>
            <a:off x="1774825" y="1628776"/>
            <a:ext cx="1296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частота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12" name="Прямоугольник 14"/>
          <p:cNvSpPr>
            <a:spLocks noChangeArrowheads="1"/>
          </p:cNvSpPr>
          <p:nvPr/>
        </p:nvSpPr>
        <p:spPr bwMode="auto">
          <a:xfrm>
            <a:off x="3071813" y="2133600"/>
            <a:ext cx="863600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13" name="TextBox 15"/>
          <p:cNvSpPr txBox="1">
            <a:spLocks noChangeArrowheads="1"/>
          </p:cNvSpPr>
          <p:nvPr/>
        </p:nvSpPr>
        <p:spPr bwMode="auto">
          <a:xfrm>
            <a:off x="1774825" y="2060576"/>
            <a:ext cx="1296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тривалість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14" name="TextBox 16"/>
          <p:cNvSpPr txBox="1">
            <a:spLocks noChangeArrowheads="1"/>
          </p:cNvSpPr>
          <p:nvPr/>
        </p:nvSpPr>
        <p:spPr bwMode="auto">
          <a:xfrm>
            <a:off x="1703388" y="2708275"/>
            <a:ext cx="23050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FF0000"/>
                </a:solidFill>
                <a:latin typeface="Verdana" pitchFamily="34" charset="0"/>
              </a:rPr>
              <a:t>Стратегія - </a:t>
            </a:r>
            <a:r>
              <a:rPr lang="uk-UA" sz="1400">
                <a:solidFill>
                  <a:srgbClr val="0033CC"/>
                </a:solidFill>
                <a:latin typeface="Verdana" pitchFamily="34" charset="0"/>
              </a:rPr>
              <a:t>максимальне охоплення для рекламної кампанії тривалістю 1 рік. 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uk-UA" sz="1400">
              <a:solidFill>
                <a:srgbClr val="0033CC"/>
              </a:solidFill>
              <a:latin typeface="Verdana" pitchFamily="34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 i="1">
                <a:solidFill>
                  <a:srgbClr val="0033CC"/>
                </a:solidFill>
                <a:latin typeface="Verdana" pitchFamily="34" charset="0"/>
              </a:rPr>
              <a:t>Наприклад, жувальна гумка  </a:t>
            </a:r>
            <a:endParaRPr lang="ru-RU" sz="1400" i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515" name="Прямоугольник 17"/>
          <p:cNvSpPr>
            <a:spLocks noChangeArrowheads="1"/>
          </p:cNvSpPr>
          <p:nvPr/>
        </p:nvSpPr>
        <p:spPr bwMode="auto">
          <a:xfrm>
            <a:off x="5808663" y="1196975"/>
            <a:ext cx="215900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16" name="TextBox 18"/>
          <p:cNvSpPr txBox="1">
            <a:spLocks noChangeArrowheads="1"/>
          </p:cNvSpPr>
          <p:nvPr/>
        </p:nvSpPr>
        <p:spPr bwMode="auto">
          <a:xfrm>
            <a:off x="4511675" y="1196976"/>
            <a:ext cx="1296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охоплення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17" name="Прямоугольник 19"/>
          <p:cNvSpPr>
            <a:spLocks noChangeArrowheads="1"/>
          </p:cNvSpPr>
          <p:nvPr/>
        </p:nvSpPr>
        <p:spPr bwMode="auto">
          <a:xfrm>
            <a:off x="5808663" y="1628775"/>
            <a:ext cx="863600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18" name="TextBox 20"/>
          <p:cNvSpPr txBox="1">
            <a:spLocks noChangeArrowheads="1"/>
          </p:cNvSpPr>
          <p:nvPr/>
        </p:nvSpPr>
        <p:spPr bwMode="auto">
          <a:xfrm>
            <a:off x="4511675" y="1628776"/>
            <a:ext cx="1296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частота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19" name="Прямоугольник 21"/>
          <p:cNvSpPr>
            <a:spLocks noChangeArrowheads="1"/>
          </p:cNvSpPr>
          <p:nvPr/>
        </p:nvSpPr>
        <p:spPr bwMode="auto">
          <a:xfrm>
            <a:off x="5808663" y="2133600"/>
            <a:ext cx="215900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20" name="TextBox 22"/>
          <p:cNvSpPr txBox="1">
            <a:spLocks noChangeArrowheads="1"/>
          </p:cNvSpPr>
          <p:nvPr/>
        </p:nvSpPr>
        <p:spPr bwMode="auto">
          <a:xfrm>
            <a:off x="4511675" y="2060576"/>
            <a:ext cx="1296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тривалість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21" name="TextBox 23"/>
          <p:cNvSpPr txBox="1">
            <a:spLocks noChangeArrowheads="1"/>
          </p:cNvSpPr>
          <p:nvPr/>
        </p:nvSpPr>
        <p:spPr bwMode="auto">
          <a:xfrm>
            <a:off x="4440238" y="2708276"/>
            <a:ext cx="230346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FF0000"/>
                </a:solidFill>
                <a:latin typeface="Verdana" pitchFamily="34" charset="0"/>
              </a:rPr>
              <a:t>Стратегія – </a:t>
            </a:r>
            <a:r>
              <a:rPr lang="uk-UA" sz="1400">
                <a:solidFill>
                  <a:srgbClr val="0033CC"/>
                </a:solidFill>
                <a:latin typeface="Verdana" pitchFamily="34" charset="0"/>
              </a:rPr>
              <a:t>Короткотермінова бліц-кампанія для охоплення відносно невеликої кількості першочергових потенційних покупців.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uk-UA" sz="1400">
              <a:solidFill>
                <a:srgbClr val="0033CC"/>
              </a:solidFill>
              <a:latin typeface="Verdana" pitchFamily="34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 i="1">
                <a:solidFill>
                  <a:srgbClr val="0033CC"/>
                </a:solidFill>
                <a:latin typeface="Verdana" pitchFamily="34" charset="0"/>
              </a:rPr>
              <a:t>Наприклад, розпродаж автомобілів преміум класу наприкінці року</a:t>
            </a:r>
            <a:endParaRPr lang="ru-RU" sz="1400" i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522" name="Прямоугольник 24"/>
          <p:cNvSpPr>
            <a:spLocks noChangeArrowheads="1"/>
          </p:cNvSpPr>
          <p:nvPr/>
        </p:nvSpPr>
        <p:spPr bwMode="auto">
          <a:xfrm>
            <a:off x="8543926" y="1196975"/>
            <a:ext cx="288925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23" name="TextBox 25"/>
          <p:cNvSpPr txBox="1">
            <a:spLocks noChangeArrowheads="1"/>
          </p:cNvSpPr>
          <p:nvPr/>
        </p:nvSpPr>
        <p:spPr bwMode="auto">
          <a:xfrm>
            <a:off x="7248525" y="1196976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охоплення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24" name="Прямоугольник 26"/>
          <p:cNvSpPr>
            <a:spLocks noChangeArrowheads="1"/>
          </p:cNvSpPr>
          <p:nvPr/>
        </p:nvSpPr>
        <p:spPr bwMode="auto">
          <a:xfrm>
            <a:off x="8543925" y="1628775"/>
            <a:ext cx="865188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25" name="TextBox 27"/>
          <p:cNvSpPr txBox="1">
            <a:spLocks noChangeArrowheads="1"/>
          </p:cNvSpPr>
          <p:nvPr/>
        </p:nvSpPr>
        <p:spPr bwMode="auto">
          <a:xfrm>
            <a:off x="7248525" y="1628776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частота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26" name="Прямоугольник 28"/>
          <p:cNvSpPr>
            <a:spLocks noChangeArrowheads="1"/>
          </p:cNvSpPr>
          <p:nvPr/>
        </p:nvSpPr>
        <p:spPr bwMode="auto">
          <a:xfrm>
            <a:off x="8543925" y="2133600"/>
            <a:ext cx="865188" cy="338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1527" name="TextBox 29"/>
          <p:cNvSpPr txBox="1">
            <a:spLocks noChangeArrowheads="1"/>
          </p:cNvSpPr>
          <p:nvPr/>
        </p:nvSpPr>
        <p:spPr bwMode="auto">
          <a:xfrm>
            <a:off x="7248525" y="2060576"/>
            <a:ext cx="1295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0000FF"/>
                </a:solidFill>
                <a:latin typeface="Verdana" pitchFamily="34" charset="0"/>
              </a:rPr>
              <a:t>тривалість</a:t>
            </a:r>
            <a:endParaRPr lang="ru-RU" sz="140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21528" name="TextBox 30"/>
          <p:cNvSpPr txBox="1">
            <a:spLocks noChangeArrowheads="1"/>
          </p:cNvSpPr>
          <p:nvPr/>
        </p:nvSpPr>
        <p:spPr bwMode="auto">
          <a:xfrm>
            <a:off x="7175500" y="2708275"/>
            <a:ext cx="23050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>
                <a:solidFill>
                  <a:srgbClr val="FF0000"/>
                </a:solidFill>
                <a:latin typeface="Verdana" pitchFamily="34" charset="0"/>
              </a:rPr>
              <a:t>Стратегія – </a:t>
            </a:r>
            <a:r>
              <a:rPr lang="uk-UA" sz="1400">
                <a:solidFill>
                  <a:srgbClr val="0033CC"/>
                </a:solidFill>
                <a:latin typeface="Verdana" pitchFamily="34" charset="0"/>
              </a:rPr>
              <a:t>Довготривала кампанія для охоплення вибраних потенційних покупців велику кількість разів.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uk-UA" sz="1400">
              <a:solidFill>
                <a:srgbClr val="0033CC"/>
              </a:solidFill>
              <a:latin typeface="Verdana" pitchFamily="34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400" i="1">
                <a:solidFill>
                  <a:srgbClr val="0033CC"/>
                </a:solidFill>
                <a:latin typeface="Verdana" pitchFamily="34" charset="0"/>
              </a:rPr>
              <a:t>Наприклад, ювелірні вироби</a:t>
            </a:r>
            <a:endParaRPr lang="ru-RU" sz="1400" i="1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529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43C8B8-12CB-49E7-ABE9-3FD3D05FF025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79650" y="115889"/>
            <a:ext cx="77724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ПОНЯТТЯ РЕКЛАМИ</a:t>
            </a:r>
            <a:endParaRPr lang="ru-RU" b="1" dirty="0">
              <a:solidFill>
                <a:srgbClr val="FF5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Text Box 20"/>
          <p:cNvSpPr txBox="1">
            <a:spLocks noChangeArrowheads="1"/>
          </p:cNvSpPr>
          <p:nvPr/>
        </p:nvSpPr>
        <p:spPr bwMode="auto">
          <a:xfrm>
            <a:off x="1881188" y="714375"/>
            <a:ext cx="85725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50000"/>
              </a:spcBef>
              <a:spcAft>
                <a:spcPct val="0"/>
              </a:spcAft>
            </a:pPr>
            <a:r>
              <a:rPr lang="uk-UA" sz="1600" b="1" i="1">
                <a:solidFill>
                  <a:srgbClr val="FF0000"/>
                </a:solidFill>
                <a:latin typeface="Times New Roman" pitchFamily="18" charset="0"/>
              </a:rPr>
              <a:t>Реклама </a:t>
            </a:r>
            <a:r>
              <a:rPr lang="uk-UA" sz="1600" b="1" i="1">
                <a:solidFill>
                  <a:srgbClr val="0000FF"/>
                </a:solidFill>
                <a:latin typeface="Times New Roman" pitchFamily="18" charset="0"/>
              </a:rPr>
              <a:t>– будь-яка форма неособистісного представлення і просування ідей або послуг від імені  відомого спонсора </a:t>
            </a:r>
          </a:p>
          <a:p>
            <a:pPr algn="r" defTabSz="912813" fontAlgn="base">
              <a:spcBef>
                <a:spcPct val="50000"/>
              </a:spcBef>
              <a:spcAft>
                <a:spcPct val="0"/>
              </a:spcAft>
            </a:pPr>
            <a:r>
              <a:rPr lang="uk-UA" sz="1600" i="1">
                <a:solidFill>
                  <a:srgbClr val="FF0000"/>
                </a:solidFill>
                <a:latin typeface="Times New Roman" pitchFamily="18" charset="0"/>
              </a:rPr>
              <a:t> Американська асоціація маркетингу</a:t>
            </a:r>
            <a:endParaRPr lang="ru-RU" sz="1600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4" name="Text Box 20"/>
          <p:cNvSpPr txBox="1">
            <a:spLocks noChangeArrowheads="1"/>
          </p:cNvSpPr>
          <p:nvPr/>
        </p:nvSpPr>
        <p:spPr bwMode="auto">
          <a:xfrm>
            <a:off x="1881188" y="1928813"/>
            <a:ext cx="8572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50000"/>
              </a:spcBef>
              <a:spcAft>
                <a:spcPct val="0"/>
              </a:spcAft>
            </a:pPr>
            <a:r>
              <a:rPr lang="uk-UA" sz="1600" b="1" i="1">
                <a:solidFill>
                  <a:srgbClr val="FF0000"/>
                </a:solidFill>
                <a:latin typeface="Times New Roman" pitchFamily="18" charset="0"/>
              </a:rPr>
              <a:t>Реклама </a:t>
            </a:r>
            <a:r>
              <a:rPr lang="uk-UA" sz="1600" b="1" i="1">
                <a:solidFill>
                  <a:srgbClr val="0000FF"/>
                </a:solidFill>
                <a:latin typeface="Times New Roman" pitchFamily="18" charset="0"/>
              </a:rPr>
              <a:t>– платне, односпрямоване і неособисте звернення, що здійснюється через засоби масової інформації і інші види зв</a:t>
            </a:r>
            <a:r>
              <a:rPr lang="en-US" sz="1600" b="1" i="1">
                <a:solidFill>
                  <a:srgbClr val="0000FF"/>
                </a:solidFill>
                <a:latin typeface="Times New Roman" pitchFamily="18" charset="0"/>
              </a:rPr>
              <a:t>’</a:t>
            </a:r>
            <a:r>
              <a:rPr lang="uk-UA" sz="1600" b="1" i="1">
                <a:solidFill>
                  <a:srgbClr val="0000FF"/>
                </a:solidFill>
                <a:latin typeface="Times New Roman" pitchFamily="18" charset="0"/>
              </a:rPr>
              <a:t>язку, і має на меті агітування на користь певного товару, марки, фірми (будь-якої справи, кандидата, уряду тощо).</a:t>
            </a:r>
          </a:p>
        </p:txBody>
      </p:sp>
      <p:sp>
        <p:nvSpPr>
          <p:cNvPr id="10245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124AB-2514-49D2-A6B9-6FB564658310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3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863976" y="1125539"/>
          <a:ext cx="4537075" cy="4537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39" name="Picture 22" descr="j039748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64201" y="2852739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9"/>
          <p:cNvSpPr>
            <a:spLocks noChangeArrowheads="1"/>
          </p:cNvSpPr>
          <p:nvPr/>
        </p:nvSpPr>
        <p:spPr bwMode="auto">
          <a:xfrm>
            <a:off x="3095626" y="571500"/>
            <a:ext cx="5967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МЕХАНІЗМ ВПЛИВУ РЕКЛАМИ НА СПОЖИВАЧА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041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733C1-F245-42F8-A525-5BCFCE41ED1B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3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ChangeArrowheads="1"/>
          </p:cNvSpPr>
          <p:nvPr/>
        </p:nvSpPr>
        <p:spPr bwMode="auto">
          <a:xfrm>
            <a:off x="3309938" y="285750"/>
            <a:ext cx="575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ЕЛЕМЕНТИ  СТРАТЕГІЇ  РЕКЛАМИ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4238626" y="785814"/>
            <a:ext cx="3571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Цільова аудиторія</a:t>
            </a: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11268" name="TextBox 7"/>
          <p:cNvSpPr txBox="1">
            <a:spLocks noChangeArrowheads="1"/>
          </p:cNvSpPr>
          <p:nvPr/>
        </p:nvSpPr>
        <p:spPr bwMode="auto">
          <a:xfrm>
            <a:off x="3452813" y="1500189"/>
            <a:ext cx="5143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Цілі комунікаційного впливу</a:t>
            </a: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cxnSp>
        <p:nvCxnSpPr>
          <p:cNvPr id="11269" name="Прямая со стрелкой 9"/>
          <p:cNvCxnSpPr>
            <a:cxnSpLocks noChangeShapeType="1"/>
            <a:stCxn id="11267" idx="2"/>
            <a:endCxn id="11268" idx="0"/>
          </p:cNvCxnSpPr>
          <p:nvPr/>
        </p:nvCxnSpPr>
        <p:spPr bwMode="auto">
          <a:xfrm rot="5400000">
            <a:off x="5837239" y="1312864"/>
            <a:ext cx="376237" cy="1587"/>
          </a:xfrm>
          <a:prstGeom prst="straightConnector1">
            <a:avLst/>
          </a:prstGeom>
          <a:noFill/>
          <a:ln w="9525" algn="ctr">
            <a:solidFill>
              <a:srgbClr val="0033CC"/>
            </a:solidFill>
            <a:round/>
            <a:headEnd/>
            <a:tailEnd type="arrow" w="med" len="med"/>
          </a:ln>
        </p:spPr>
      </p:cxn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738564" y="2286000"/>
            <a:ext cx="4714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Предмет комунікаційного впливу</a:t>
            </a: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cxnSp>
        <p:nvCxnSpPr>
          <p:cNvPr id="11271" name="Прямая со стрелкой 11"/>
          <p:cNvCxnSpPr>
            <a:cxnSpLocks noChangeShapeType="1"/>
            <a:endCxn id="11270" idx="0"/>
          </p:cNvCxnSpPr>
          <p:nvPr/>
        </p:nvCxnSpPr>
        <p:spPr bwMode="auto">
          <a:xfrm rot="5400000">
            <a:off x="5909469" y="2097881"/>
            <a:ext cx="374650" cy="1588"/>
          </a:xfrm>
          <a:prstGeom prst="straightConnector1">
            <a:avLst/>
          </a:prstGeom>
          <a:noFill/>
          <a:ln w="9525" algn="ctr">
            <a:solidFill>
              <a:srgbClr val="0033CC"/>
            </a:solidFill>
            <a:round/>
            <a:headEnd/>
            <a:tailEnd type="arrow" w="med" len="med"/>
          </a:ln>
        </p:spPr>
      </p:cxnSp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4310064" y="3143250"/>
            <a:ext cx="3571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Вид впливу</a:t>
            </a: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cxnSp>
        <p:nvCxnSpPr>
          <p:cNvPr id="11273" name="Прямая со стрелкой 13"/>
          <p:cNvCxnSpPr>
            <a:cxnSpLocks noChangeShapeType="1"/>
            <a:endCxn id="11272" idx="0"/>
          </p:cNvCxnSpPr>
          <p:nvPr/>
        </p:nvCxnSpPr>
        <p:spPr bwMode="auto">
          <a:xfrm rot="5400000">
            <a:off x="5908676" y="2954338"/>
            <a:ext cx="374650" cy="3175"/>
          </a:xfrm>
          <a:prstGeom prst="straightConnector1">
            <a:avLst/>
          </a:prstGeom>
          <a:noFill/>
          <a:ln w="9525" algn="ctr">
            <a:solidFill>
              <a:srgbClr val="0033CC"/>
            </a:solidFill>
            <a:round/>
            <a:headEnd/>
            <a:tailEnd type="arrow" w="med" len="med"/>
          </a:ln>
        </p:spPr>
      </p:cxnSp>
      <p:sp>
        <p:nvSpPr>
          <p:cNvPr id="11274" name="TextBox 14"/>
          <p:cNvSpPr txBox="1">
            <a:spLocks noChangeArrowheads="1"/>
          </p:cNvSpPr>
          <p:nvPr/>
        </p:nvSpPr>
        <p:spPr bwMode="auto">
          <a:xfrm>
            <a:off x="4310064" y="4000500"/>
            <a:ext cx="3571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Спосіб виконання</a:t>
            </a: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cxnSp>
        <p:nvCxnSpPr>
          <p:cNvPr id="11275" name="Прямая со стрелкой 15"/>
          <p:cNvCxnSpPr>
            <a:cxnSpLocks noChangeShapeType="1"/>
            <a:endCxn id="11274" idx="0"/>
          </p:cNvCxnSpPr>
          <p:nvPr/>
        </p:nvCxnSpPr>
        <p:spPr bwMode="auto">
          <a:xfrm rot="5400000">
            <a:off x="5907882" y="3812382"/>
            <a:ext cx="376238" cy="3175"/>
          </a:xfrm>
          <a:prstGeom prst="straightConnector1">
            <a:avLst/>
          </a:prstGeom>
          <a:noFill/>
          <a:ln w="9525" algn="ctr">
            <a:solidFill>
              <a:srgbClr val="0033CC"/>
            </a:solidFill>
            <a:round/>
            <a:headEnd/>
            <a:tailEnd type="arrow" w="med" len="med"/>
          </a:ln>
        </p:spPr>
      </p:cxnSp>
      <p:sp>
        <p:nvSpPr>
          <p:cNvPr id="11276" name="TextBox 16"/>
          <p:cNvSpPr txBox="1">
            <a:spLocks noChangeArrowheads="1"/>
          </p:cNvSpPr>
          <p:nvPr/>
        </p:nvSpPr>
        <p:spPr bwMode="auto">
          <a:xfrm>
            <a:off x="4310064" y="4786314"/>
            <a:ext cx="3571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Канали і засоби передачі</a:t>
            </a: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cxnSp>
        <p:nvCxnSpPr>
          <p:cNvPr id="11277" name="Прямая со стрелкой 17"/>
          <p:cNvCxnSpPr>
            <a:cxnSpLocks noChangeShapeType="1"/>
            <a:endCxn id="11276" idx="0"/>
          </p:cNvCxnSpPr>
          <p:nvPr/>
        </p:nvCxnSpPr>
        <p:spPr bwMode="auto">
          <a:xfrm rot="5400000">
            <a:off x="5907883" y="4598195"/>
            <a:ext cx="376237" cy="3175"/>
          </a:xfrm>
          <a:prstGeom prst="straightConnector1">
            <a:avLst/>
          </a:prstGeom>
          <a:noFill/>
          <a:ln w="9525" algn="ctr">
            <a:solidFill>
              <a:srgbClr val="0033CC"/>
            </a:solidFill>
            <a:round/>
            <a:headEnd/>
            <a:tailEnd type="arrow" w="med" len="med"/>
          </a:ln>
        </p:spPr>
      </p:cxnSp>
      <p:sp>
        <p:nvSpPr>
          <p:cNvPr id="11278" name="TextBox 18"/>
          <p:cNvSpPr txBox="1">
            <a:spLocks noChangeArrowheads="1"/>
          </p:cNvSpPr>
          <p:nvPr/>
        </p:nvSpPr>
        <p:spPr bwMode="auto">
          <a:xfrm>
            <a:off x="4381501" y="5572125"/>
            <a:ext cx="3571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Тривалість  впливу</a:t>
            </a: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cxnSp>
        <p:nvCxnSpPr>
          <p:cNvPr id="11279" name="Прямая со стрелкой 19"/>
          <p:cNvCxnSpPr>
            <a:cxnSpLocks noChangeShapeType="1"/>
          </p:cNvCxnSpPr>
          <p:nvPr/>
        </p:nvCxnSpPr>
        <p:spPr bwMode="auto">
          <a:xfrm rot="5400000">
            <a:off x="5908675" y="5330825"/>
            <a:ext cx="376238" cy="1588"/>
          </a:xfrm>
          <a:prstGeom prst="straightConnector1">
            <a:avLst/>
          </a:prstGeom>
          <a:noFill/>
          <a:ln w="9525" algn="ctr">
            <a:solidFill>
              <a:srgbClr val="0033CC"/>
            </a:solidFill>
            <a:round/>
            <a:headEnd/>
            <a:tailEnd type="arrow" w="med" len="med"/>
          </a:ln>
        </p:spPr>
      </p:cxnSp>
      <p:sp>
        <p:nvSpPr>
          <p:cNvPr id="1128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uk-UA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6D20A-6C24-4B95-8285-0044DE18EE68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3309938" y="285750"/>
            <a:ext cx="575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ХАРАКТЕРИСТИКИ ЦІЛЬОВОЇ АУДИТОРІЇ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2291" name="TextBox 20"/>
          <p:cNvSpPr txBox="1">
            <a:spLocks noChangeArrowheads="1"/>
          </p:cNvSpPr>
          <p:nvPr/>
        </p:nvSpPr>
        <p:spPr bwMode="auto">
          <a:xfrm>
            <a:off x="2024064" y="1071564"/>
            <a:ext cx="84296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- демографічні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психографічні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відношення до торгової марки</a:t>
            </a:r>
          </a:p>
          <a:p>
            <a:pPr marL="455613" lvl="1" indent="1588" defTabSz="912813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</a:t>
            </a: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нова категорія споживачів (</a:t>
            </a:r>
            <a:r>
              <a:rPr lang="uk-UA" sz="1600" i="1">
                <a:solidFill>
                  <a:srgbClr val="0033CC"/>
                </a:solidFill>
                <a:latin typeface="Verdana" pitchFamily="34" charset="0"/>
              </a:rPr>
              <a:t>виражене або приховане бажання</a:t>
            </a: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)  </a:t>
            </a:r>
          </a:p>
          <a:p>
            <a:pPr marL="455613" lvl="1" indent="1588" defTabSz="912813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 прихильники торгової марки (</a:t>
            </a:r>
            <a:r>
              <a:rPr lang="uk-UA" sz="1600" i="1">
                <a:solidFill>
                  <a:srgbClr val="0033CC"/>
                </a:solidFill>
                <a:latin typeface="Verdana" pitchFamily="34" charset="0"/>
              </a:rPr>
              <a:t>купують товар за звичкою</a:t>
            </a: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)</a:t>
            </a:r>
          </a:p>
          <a:p>
            <a:pPr marL="455613" lvl="1" indent="1588" defTabSz="912813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 прихильники торгових марок конкурентів  (</a:t>
            </a:r>
            <a:r>
              <a:rPr lang="uk-UA" sz="1600" i="1">
                <a:solidFill>
                  <a:srgbClr val="0033CC"/>
                </a:solidFill>
                <a:latin typeface="Verdana" pitchFamily="34" charset="0"/>
              </a:rPr>
              <a:t>купують товар за звичкою</a:t>
            </a: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)</a:t>
            </a:r>
          </a:p>
          <a:p>
            <a:pPr marL="455613" lvl="1" indent="1588" defTabSz="912813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 споживачі які змінюють торгову марку (</a:t>
            </a:r>
            <a:r>
              <a:rPr lang="uk-UA" sz="1600" i="1">
                <a:solidFill>
                  <a:srgbClr val="0033CC"/>
                </a:solidFill>
                <a:latin typeface="Verdana" pitchFamily="34" charset="0"/>
              </a:rPr>
              <a:t>важливо виявити причину</a:t>
            </a: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)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комунікатори </a:t>
            </a: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(</a:t>
            </a:r>
            <a:r>
              <a:rPr lang="uk-UA" sz="1600" i="1">
                <a:solidFill>
                  <a:srgbClr val="0033CC"/>
                </a:solidFill>
                <a:latin typeface="Verdana" pitchFamily="34" charset="0"/>
              </a:rPr>
              <a:t>наприклад, лікарі, вчителі, домогосподарки</a:t>
            </a:r>
            <a:r>
              <a:rPr lang="uk-UA" sz="1600">
                <a:solidFill>
                  <a:srgbClr val="0033CC"/>
                </a:solidFill>
                <a:latin typeface="Verdana" pitchFamily="34" charset="0"/>
              </a:rPr>
              <a:t>)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члени груп, що приймають рішення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лідери суспільної думки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працівники підприємств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інші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uk-UA" sz="1600" b="1">
              <a:solidFill>
                <a:srgbClr val="0033CC"/>
              </a:solidFill>
              <a:latin typeface="Verdana" pitchFamily="34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1229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B8DDA-0468-43F7-A0D5-19913219A986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3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9"/>
          <p:cNvSpPr txBox="1">
            <a:spLocks noChangeArrowheads="1"/>
          </p:cNvSpPr>
          <p:nvPr/>
        </p:nvSpPr>
        <p:spPr bwMode="auto">
          <a:xfrm>
            <a:off x="10210800" y="652145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b="1">
                <a:solidFill>
                  <a:prstClr val="black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3309938" y="285750"/>
            <a:ext cx="575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ХАРАКТЕРИСТИКИ ЦІЛЬОВОЇ АУДИТОРІЇ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4810126" y="6583364"/>
            <a:ext cx="2555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50000"/>
              </a:spcBef>
              <a:spcAft>
                <a:spcPct val="0"/>
              </a:spcAft>
            </a:pPr>
            <a:r>
              <a:rPr lang="uk-UA" sz="1200" b="1">
                <a:solidFill>
                  <a:prstClr val="black"/>
                </a:solidFill>
                <a:latin typeface="Times New Roman" pitchFamily="18" charset="0"/>
              </a:rPr>
              <a:t>Стратегії реклами</a:t>
            </a:r>
            <a:endParaRPr lang="ru-RU" sz="1200" b="1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09750" y="928688"/>
          <a:ext cx="8643938" cy="4546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90274"/>
                <a:gridCol w="6353664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rgbClr val="FF0000"/>
                          </a:solidFill>
                        </a:rPr>
                        <a:t>Стан покупця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FF0000"/>
                          </a:solidFill>
                        </a:rPr>
                        <a:t>Необхідні вимірювання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Латентні потреби (попит)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Кількість: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тих, кому товар може принести користь;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тих, хто здатен за нього заплатити;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тих, кому байдужий товар для задоволення потреб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Пасивні</a:t>
                      </a:r>
                      <a:r>
                        <a:rPr lang="uk-UA" sz="1400" baseline="0" dirty="0" smtClean="0">
                          <a:solidFill>
                            <a:srgbClr val="0000FF"/>
                          </a:solidFill>
                        </a:rPr>
                        <a:t> потреби (попит)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Кількість споживачів, які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 знають про існування товару ї хотіли б його придбати, однак їх зупиняють бар</a:t>
                      </a:r>
                      <a:r>
                        <a:rPr lang="en-US" sz="1400" i="1" baseline="0" dirty="0" smtClean="0">
                          <a:solidFill>
                            <a:srgbClr val="0000FF"/>
                          </a:solidFill>
                        </a:rPr>
                        <a:t>’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єри, що не розглядаються як такі, що можна подолати 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Здійснення покупки за привичкою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Кількість тих, хто здійснює багаторазово покупки однієї торгової марки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Нестійкі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Кількість тих, хто випадково купує товари різних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марок товарів на основі того, що між ними мало різниці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Внутрішні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Кількість тих, хто купує товар тільки на основі того, що він їм більше всього подобається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Зовнішні переваги + (?) внутрішні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Приблизний перелік причин для здійснення покупки: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внутрішніх:  …..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зовніщніх:фактори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технічного виконання, емоційні фактори, економічні фактори, адаптивні фактори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1334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84D70-7497-4B45-AFAE-D6F97CF6B9F1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5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ChangeArrowheads="1"/>
          </p:cNvSpPr>
          <p:nvPr/>
        </p:nvSpPr>
        <p:spPr bwMode="auto">
          <a:xfrm>
            <a:off x="3309938" y="285750"/>
            <a:ext cx="575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ОСНОВНІ ЦІЛІ КОМУНІКАЦІЙНОГО ВПЛИВУ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sp>
        <p:nvSpPr>
          <p:cNvPr id="14339" name="TextBox 20"/>
          <p:cNvSpPr txBox="1">
            <a:spLocks noChangeArrowheads="1"/>
          </p:cNvSpPr>
          <p:nvPr/>
        </p:nvSpPr>
        <p:spPr bwMode="auto">
          <a:xfrm>
            <a:off x="2024064" y="1071563"/>
            <a:ext cx="407193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- залучити нових споживачів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утримати існуючих споживачів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збільшити обсяг прожажів у існуючих споживачів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14340" name="TextBox 20"/>
          <p:cNvSpPr txBox="1">
            <a:spLocks noChangeArrowheads="1"/>
          </p:cNvSpPr>
          <p:nvPr/>
        </p:nvSpPr>
        <p:spPr bwMode="auto">
          <a:xfrm>
            <a:off x="7381876" y="1000126"/>
            <a:ext cx="3071813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частка ринку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обсяг продажів</a:t>
            </a:r>
          </a:p>
          <a:p>
            <a:pPr defTabSz="9128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1600" b="1">
                <a:solidFill>
                  <a:srgbClr val="0033CC"/>
                </a:solidFill>
                <a:latin typeface="Verdana" pitchFamily="34" charset="0"/>
              </a:rPr>
              <a:t> прибуток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 b="1">
              <a:solidFill>
                <a:srgbClr val="0033CC"/>
              </a:solidFill>
              <a:latin typeface="Verdana" pitchFamily="34" charset="0"/>
            </a:endParaRPr>
          </a:p>
        </p:txBody>
      </p:sp>
      <p:sp>
        <p:nvSpPr>
          <p:cNvPr id="14341" name="Стрелка вправо 6"/>
          <p:cNvSpPr>
            <a:spLocks noChangeArrowheads="1"/>
          </p:cNvSpPr>
          <p:nvPr/>
        </p:nvSpPr>
        <p:spPr bwMode="auto">
          <a:xfrm>
            <a:off x="6310314" y="1571626"/>
            <a:ext cx="714375" cy="6725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434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3FED29-624A-4C34-9FD6-E3BB571C4DAC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</a:blip>
          <a:tile tx="0" ty="0" sx="55000" sy="5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ChangeArrowheads="1"/>
          </p:cNvSpPr>
          <p:nvPr/>
        </p:nvSpPr>
        <p:spPr bwMode="auto">
          <a:xfrm>
            <a:off x="3309938" y="285750"/>
            <a:ext cx="575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ЦІЛІ ЗАДЕЖНО ВІД СТАНУ ПОКУПЦЯ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09750" y="928689"/>
          <a:ext cx="8643938" cy="3611655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90274"/>
                <a:gridCol w="6353664"/>
              </a:tblGrid>
              <a:tr h="370807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rgbClr val="FF0000"/>
                          </a:solidFill>
                        </a:rPr>
                        <a:t>Стан покупця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FF0000"/>
                          </a:solidFill>
                        </a:rPr>
                        <a:t>Цілі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16" marB="45716"/>
                </a:tc>
              </a:tr>
              <a:tr h="731456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Латентні потреби (попит)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залучення нових покупців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збільшення кількості покупок, що здійснюються для задоволення додаткових потреб 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</a:tr>
              <a:tr h="518114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Пасивні</a:t>
                      </a:r>
                      <a:r>
                        <a:rPr lang="uk-UA" sz="1400" baseline="0" dirty="0" smtClean="0">
                          <a:solidFill>
                            <a:srgbClr val="0000FF"/>
                          </a:solidFill>
                        </a:rPr>
                        <a:t> потреби (попит)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залучення нових покупців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</a:tr>
              <a:tr h="518114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Здійснення покупки за привичкою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збереження постійних покупців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перетворення прихильників конкурентів в своїх прихильників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</a:tr>
              <a:tr h="370807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Нестійкі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перетворення прихильників конкурентів в своїх прихильників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</a:tr>
              <a:tr h="370807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Внутрішні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перетворення прихильників конкурентів в своїх прихильників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</a:tr>
              <a:tr h="731456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Зовнішні переваги + (?) внутрішні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перетворення прихильників конкурентів в своїх прихильників споживачів,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що найкраще сприймають пропозицію компанії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6" marB="45716"/>
                </a:tc>
              </a:tr>
            </a:tbl>
          </a:graphicData>
        </a:graphic>
      </p:graphicFrame>
      <p:sp>
        <p:nvSpPr>
          <p:cNvPr id="15388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25A9C-D951-4E0F-A6EF-8371397B35B7}" type="slidenum">
              <a:rPr lang="ru-RU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ChangeArrowheads="1"/>
          </p:cNvSpPr>
          <p:nvPr/>
        </p:nvSpPr>
        <p:spPr bwMode="auto">
          <a:xfrm>
            <a:off x="3309938" y="285750"/>
            <a:ext cx="575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uk-UA" b="1">
                <a:solidFill>
                  <a:srgbClr val="FF5050"/>
                </a:solidFill>
                <a:latin typeface="Times New Roman" pitchFamily="18" charset="0"/>
              </a:rPr>
              <a:t>ОСНОВНІ НАПРЯМКИ СТРАТЕГІЇ</a:t>
            </a:r>
            <a:endParaRPr lang="ru-RU" b="1">
              <a:solidFill>
                <a:srgbClr val="FF5050"/>
              </a:solidFill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09750" y="928689"/>
          <a:ext cx="8643938" cy="475966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71658"/>
                <a:gridCol w="6572280"/>
              </a:tblGrid>
              <a:tr h="370791">
                <a:tc>
                  <a:txBody>
                    <a:bodyPr/>
                    <a:lstStyle/>
                    <a:p>
                      <a:r>
                        <a:rPr lang="uk-UA" sz="1600" dirty="0" smtClean="0">
                          <a:solidFill>
                            <a:srgbClr val="FF0000"/>
                          </a:solidFill>
                        </a:rPr>
                        <a:t>Стан покупця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FF0000"/>
                          </a:solidFill>
                        </a:rPr>
                        <a:t>Напрямок стратегії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14" marB="45714"/>
                </a:tc>
              </a:tr>
              <a:tr h="944754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Латентні потреби (попит)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ф</a:t>
                      </a:r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ормування бажань (попиту) шляхом створення поінформованості щодо потенціалу товару і його спроможності зажовольнити потреби</a:t>
                      </a: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- створення бажань (попиту), демонструючи інші способи використання товару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</a:tr>
              <a:tr h="731422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Пасивні</a:t>
                      </a:r>
                      <a:r>
                        <a:rPr lang="uk-UA" sz="1400" baseline="0" dirty="0" smtClean="0">
                          <a:solidFill>
                            <a:srgbClr val="0000FF"/>
                          </a:solidFill>
                        </a:rPr>
                        <a:t> потреби (попит)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- формування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бажань (попиту) шляхом рекламування подолання бар</a:t>
                      </a:r>
                      <a:r>
                        <a:rPr lang="en-US" sz="1400" i="1" baseline="0" dirty="0" smtClean="0">
                          <a:solidFill>
                            <a:srgbClr val="0000FF"/>
                          </a:solidFill>
                        </a:rPr>
                        <a:t>’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єрів  (наприклад, зниження ціни) або мінімізації значення бар</a:t>
                      </a:r>
                      <a:r>
                        <a:rPr lang="en-US" sz="1400" i="1" baseline="0" dirty="0" smtClean="0">
                          <a:solidFill>
                            <a:srgbClr val="0000FF"/>
                          </a:solidFill>
                        </a:rPr>
                        <a:t>’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єра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</a:tr>
              <a:tr h="731422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Здійснення покупки за привичкою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задоволення потреб, яке надає впевненості існуючим покупцям</a:t>
                      </a:r>
                      <a:endParaRPr lang="uk-UA" sz="1400" i="1" dirty="0" smtClean="0">
                        <a:solidFill>
                          <a:srgbClr val="0000FF"/>
                        </a:solidFill>
                      </a:endParaRPr>
                    </a:p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- фокус на бажаннях, який ставить під сумнів покупки,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що здійснюються за звичкою (наприклад, безкоштовні зразки)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</a:tr>
              <a:tr h="731422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Нестійкі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- фокус на бажаннях шляхом позиціонування торгової марки як протилежностям її існуючим замінникам</a:t>
                      </a:r>
                      <a:r>
                        <a:rPr lang="uk-UA" sz="1400" i="1" baseline="0" dirty="0" smtClean="0">
                          <a:solidFill>
                            <a:srgbClr val="0000FF"/>
                          </a:solidFill>
                        </a:rPr>
                        <a:t> для встановлення іміджу перевершеності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</a:tr>
              <a:tr h="518091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Внутрішні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- спрямованість на бажання шляхом демонстрації того, як товар фірми найкращим чином приносить насолоду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</a:tr>
              <a:tr h="731422"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FF"/>
                          </a:solidFill>
                        </a:rPr>
                        <a:t>Зовнішні переваги + (?) внутрішні переваги</a:t>
                      </a:r>
                      <a:endParaRPr lang="ru-RU" sz="1400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  <a:tc>
                  <a:txBody>
                    <a:bodyPr/>
                    <a:lstStyle/>
                    <a:p>
                      <a:r>
                        <a:rPr lang="uk-UA" sz="1400" i="1" dirty="0" smtClean="0">
                          <a:solidFill>
                            <a:srgbClr val="0000FF"/>
                          </a:solidFill>
                        </a:rPr>
                        <a:t>- спрямованість на бажання зі стратегією копіювання, яка відповідає набору причин цільової аудиторії</a:t>
                      </a:r>
                      <a:endParaRPr lang="ru-RU" sz="1400" i="1" dirty="0">
                        <a:solidFill>
                          <a:srgbClr val="0000FF"/>
                        </a:solidFill>
                      </a:endParaRPr>
                    </a:p>
                  </a:txBody>
                  <a:tcPr marL="91439" marR="91439" marT="45714" marB="45714"/>
                </a:tc>
              </a:tr>
            </a:tbl>
          </a:graphicData>
        </a:graphic>
      </p:graphicFrame>
      <p:sp>
        <p:nvSpPr>
          <p:cNvPr id="16412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>
                <a:solidFill>
                  <a:srgbClr val="073E87"/>
                </a:solidFill>
              </a:rPr>
              <a:t>Стратегії реклами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A585DF-34C6-4E76-9BE2-5BDB3352289E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959</Words>
  <Application>Microsoft Office PowerPoint</Application>
  <PresentationFormat>Произвольный</PresentationFormat>
  <Paragraphs>237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Справедливость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Довгань</dc:creator>
  <cp:keywords>стратегії реклами;Довгань С.М,</cp:keywords>
  <cp:lastModifiedBy>Пользователь</cp:lastModifiedBy>
  <cp:revision>2</cp:revision>
  <dcterms:created xsi:type="dcterms:W3CDTF">2015-10-05T08:35:42Z</dcterms:created>
  <dcterms:modified xsi:type="dcterms:W3CDTF">2015-10-05T17:31:55Z</dcterms:modified>
</cp:coreProperties>
</file>